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E41"/>
    <a:srgbClr val="5585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58586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105156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9AE4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8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10515600" cy="3786072"/>
          </a:xfrm>
          <a:prstGeom prst="rect">
            <a:avLst/>
          </a:prstGeom>
        </p:spPr>
        <p:txBody>
          <a:bodyPr/>
          <a:lstStyle>
            <a:lvl1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1pPr>
            <a:lvl2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2pPr>
            <a:lvl3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3pPr>
            <a:lvl4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4pPr>
            <a:lvl5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63466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strestilt teks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2"/>
          </p:nvPr>
        </p:nvSpPr>
        <p:spPr>
          <a:xfrm>
            <a:off x="6591300" y="1460226"/>
            <a:ext cx="4762500" cy="423255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58586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55245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9AE4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9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5524500" cy="3786072"/>
          </a:xfrm>
          <a:prstGeom prst="rect">
            <a:avLst/>
          </a:prstGeom>
        </p:spPr>
        <p:txBody>
          <a:bodyPr/>
          <a:lstStyle>
            <a:lvl1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1pPr>
            <a:lvl2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2pPr>
            <a:lvl3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3pPr>
            <a:lvl4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4pPr>
            <a:lvl5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12257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strestilt tekst med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5524500" cy="3786072"/>
          </a:xfrm>
          <a:prstGeom prst="rect">
            <a:avLst/>
          </a:prstGeom>
        </p:spPr>
        <p:txBody>
          <a:bodyPr/>
          <a:lstStyle>
            <a:lvl1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1pPr>
            <a:lvl2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2pPr>
            <a:lvl3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3pPr>
            <a:lvl4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4pPr>
            <a:lvl5pPr>
              <a:buClr>
                <a:srgbClr val="F9AE41"/>
              </a:buClr>
              <a:defRPr sz="1600"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/>
          </p:nvPr>
        </p:nvSpPr>
        <p:spPr>
          <a:xfrm>
            <a:off x="6591300" y="1460225"/>
            <a:ext cx="4762500" cy="193858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6" name="Plassholder for bilde 14"/>
          <p:cNvSpPr>
            <a:spLocks noGrp="1"/>
          </p:cNvSpPr>
          <p:nvPr>
            <p:ph type="pic" sz="quarter" idx="13"/>
          </p:nvPr>
        </p:nvSpPr>
        <p:spPr>
          <a:xfrm>
            <a:off x="6591300" y="3539192"/>
            <a:ext cx="4762500" cy="215332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9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58586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10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55245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9AE4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146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0"/>
          </p:nvPr>
        </p:nvSpPr>
        <p:spPr>
          <a:xfrm>
            <a:off x="838199" y="1544128"/>
            <a:ext cx="6459747" cy="42597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ucida Sans" panose="020B0602030504020204" pitchFamily="34" charset="0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8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58586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8950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med bildes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882765"/>
            <a:ext cx="10515600" cy="1824932"/>
          </a:xfrm>
          <a:prstGeom prst="rect">
            <a:avLst/>
          </a:prstGeo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 sz="1600">
                <a:latin typeface="Lucida Sans" panose="020B0602030504020204" pitchFamily="34" charset="0"/>
              </a:defRPr>
            </a:lvl1pPr>
            <a:lvl2pPr>
              <a:buClr>
                <a:srgbClr val="F9AE41"/>
              </a:buClr>
              <a:defRPr sz="1600"/>
            </a:lvl2pPr>
            <a:lvl3pPr>
              <a:buClr>
                <a:srgbClr val="F9AE41"/>
              </a:buClr>
              <a:defRPr sz="1600"/>
            </a:lvl3pPr>
            <a:lvl4pPr>
              <a:buClr>
                <a:srgbClr val="F9AE41"/>
              </a:buClr>
              <a:defRPr sz="1600"/>
            </a:lvl4pPr>
            <a:lvl5pPr>
              <a:buClr>
                <a:srgbClr val="F9AE41"/>
              </a:buCl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smtClean="0"/>
              <a:t>Klikk for å redigere tekststiler i maler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9AE4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 smtClean="0"/>
          </a:p>
          <a:p>
            <a:pPr lvl="0"/>
            <a:endParaRPr lang="nb-NO" dirty="0" smtClean="0"/>
          </a:p>
        </p:txBody>
      </p:sp>
      <p:sp>
        <p:nvSpPr>
          <p:cNvPr id="1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58586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1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105156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9AE4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2"/>
          </p:nvPr>
        </p:nvSpPr>
        <p:spPr>
          <a:xfrm>
            <a:off x="838200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0" name="Plassholder for bilde 18"/>
          <p:cNvSpPr>
            <a:spLocks noGrp="1"/>
          </p:cNvSpPr>
          <p:nvPr>
            <p:ph type="pic" sz="quarter" idx="13"/>
          </p:nvPr>
        </p:nvSpPr>
        <p:spPr>
          <a:xfrm>
            <a:off x="3624053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1" name="Plassholder for bilde 18"/>
          <p:cNvSpPr>
            <a:spLocks noGrp="1"/>
          </p:cNvSpPr>
          <p:nvPr>
            <p:ph type="pic" sz="quarter" idx="14"/>
          </p:nvPr>
        </p:nvSpPr>
        <p:spPr>
          <a:xfrm>
            <a:off x="6422126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bilde 18"/>
          <p:cNvSpPr>
            <a:spLocks noGrp="1"/>
          </p:cNvSpPr>
          <p:nvPr>
            <p:ph type="pic" sz="quarter" idx="15"/>
          </p:nvPr>
        </p:nvSpPr>
        <p:spPr>
          <a:xfrm>
            <a:off x="9220200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19583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0" t="34486" r="15509" b="47775"/>
          <a:stretch/>
        </p:blipFill>
        <p:spPr>
          <a:xfrm>
            <a:off x="7342516" y="5831906"/>
            <a:ext cx="4166559" cy="6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62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  <p:sldLayoutId id="2147483650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0" t="34486" r="15509" b="47775"/>
          <a:stretch/>
        </p:blipFill>
        <p:spPr>
          <a:xfrm>
            <a:off x="7342516" y="5831906"/>
            <a:ext cx="4166559" cy="69011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sz="20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136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0" t="34486" r="15509" b="47775"/>
          <a:stretch/>
        </p:blipFill>
        <p:spPr>
          <a:xfrm>
            <a:off x="7342516" y="5831906"/>
            <a:ext cx="4166559" cy="690114"/>
          </a:xfrm>
          <a:prstGeom prst="rect">
            <a:avLst/>
          </a:prstGeom>
        </p:spPr>
      </p:pic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sz="2000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xmlns="" val="11169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sz="2000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61294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0" t="34486" r="15509" b="47775"/>
          <a:stretch/>
        </p:blipFill>
        <p:spPr>
          <a:xfrm>
            <a:off x="7342516" y="5831906"/>
            <a:ext cx="4166559" cy="69011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xmlns="" val="38742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sz="200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Plassholder for bilde 1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7" name="Plassholder for bilde 1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8" name="Plassholder for bilde 17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xmlns="" val="35077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>
          <a:defRPr sz="3200" dirty="0" smtClean="0">
            <a:solidFill>
              <a:srgbClr val="558586"/>
            </a:solidFill>
            <a:latin typeface="Lucida Sans" panose="020B0602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Nord-Troms_mal.potm" id="{AAC07CB9-E39A-49C5-A642-5E15A68E71E8}" vid="{A22D8FE7-45D0-4F38-92CF-A05B55B4D9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0</Words>
  <Application>Microsoft Office PowerPoint</Application>
  <PresentationFormat>Egendefinert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Lysbilde 1</vt:lpstr>
      <vt:lpstr>Lysbilde 2</vt:lpstr>
      <vt:lpstr>Lysbilde 3</vt:lpstr>
      <vt:lpstr>Lysbilde 4</vt:lpstr>
      <vt:lpstr>Lysbilde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Marcus</dc:creator>
  <cp:lastModifiedBy>sk1308</cp:lastModifiedBy>
  <cp:revision>4</cp:revision>
  <dcterms:created xsi:type="dcterms:W3CDTF">2014-04-22T10:59:10Z</dcterms:created>
  <dcterms:modified xsi:type="dcterms:W3CDTF">2014-05-23T08:04:50Z</dcterms:modified>
</cp:coreProperties>
</file>