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4" r:id="rId5"/>
    <p:sldMasterId id="2147493481" r:id="rId6"/>
  </p:sldMasterIdLst>
  <p:sldIdLst>
    <p:sldId id="264" r:id="rId7"/>
    <p:sldId id="301" r:id="rId8"/>
    <p:sldId id="302" r:id="rId9"/>
    <p:sldId id="303" r:id="rId10"/>
    <p:sldId id="304" r:id="rId11"/>
    <p:sldId id="305" r:id="rId12"/>
    <p:sldId id="306" r:id="rId13"/>
    <p:sldId id="360" r:id="rId14"/>
    <p:sldId id="307" r:id="rId15"/>
    <p:sldId id="265" r:id="rId16"/>
    <p:sldId id="258" r:id="rId17"/>
    <p:sldId id="263" r:id="rId18"/>
    <p:sldId id="262" r:id="rId19"/>
    <p:sldId id="266" r:id="rId20"/>
    <p:sldId id="361" r:id="rId21"/>
    <p:sldId id="362" r:id="rId22"/>
    <p:sldId id="363" r:id="rId23"/>
    <p:sldId id="367" r:id="rId24"/>
    <p:sldId id="364" r:id="rId25"/>
    <p:sldId id="365" r:id="rId26"/>
    <p:sldId id="366" r:id="rId27"/>
    <p:sldId id="36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B952"/>
    <a:srgbClr val="E58123"/>
    <a:srgbClr val="62638D"/>
    <a:srgbClr val="3A5766"/>
    <a:srgbClr val="406477"/>
    <a:srgbClr val="CFAE10"/>
    <a:srgbClr val="C1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0" autoAdjust="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144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06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2,'50'-1,"20"0,0 3,0 4,29 6,-4-1,14 2,-22 2,45 11,-96-18,0-2,1-2,31 0,-28-2,1 1,34 9,-60-8,-1 2,1-1,-1 2,0 0,12 8,49 22,-59-31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52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1 543,'51'-3,"-1"-2,1-2,-1-2,7-5,-4 2,639-155,-183 41,33 16,139 21,-671 88,1 1,0 0,-1 1,1 0,0 1,-1 0,1 0,-1 1,0 0,0 1,0 1,0-1,4 4,15 11,-1 1,-1 1,14 14,-36-31,15 14,0 0,1-2,1-1,0-1,2 0,-1-2,1-1,1-1,0-1,21 5,264 46,-35-9,-273-51,0 0,0 1,-1-1,1 0,0 1,-1 0,1-1,0 1,-1 0,1 0,-1-1,1 1,-1 1,1-1,-1 0,0 0,0 0,0 1,1-1,-2 0,0 0,0 0,0 0,0 0,0-1,0 1,0 0,0 0,-1 0,1 0,0 0,0-1,-1 1,1 0,0 0,-1-1,1 1,-1 0,1 0,-1-1,0 1,1-1,-1 1,0 0,1-1,-1 1,-9 6,1-1,-1 1,0-2,-1 1,-2 0,-40 16,-2-2,0-2,-40 6,-175 26,177-34,-915 129,930-135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3:01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0 240,'21'1,"-1"2,0 0,0 1,0 1,4 3,29 6,103 18,2-7,0-7,18-7,479-2,-616-10,141 8,164 27,-158-12,130-4,-182-17,0-6,0-6,12-7,403-93,-192 35,278-20,-472 88,94 10,-70 1,1840 28,-1941-28,202 9,229-23,-109-16,1 18,0 18,38 21,1075 73,-535-98,-874-6,96-12,0-8,83-25,-16 3,1011-94,-1168 126,-38 5,1 4,-1 3,0 4,0 3,-1 4,22 9,105 34,-98-24,86 12,-140-37,0-2,47-4,18 1,-47 9,-60-8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3:04.4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0 190,'98'-4,"53"-10,18-2,132-13,-255 25,0 1,16 3,69-4,363-33,-394 31,44-7,-42 4,45 2,-79 7,0-3,0-3,32-8,-19 4,0 3,1 4,54 5,-15 0,1280-2,-1360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11.5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5165 177,'0'-2,"-1"1,1-1,-1 0,1 1,-1-1,0 0,0 1,1-1,-1 1,0-1,-1 1,1 0,0-1,0 1,0 0,-1 0,1 0,-1 0,1 0,-1 0,1 0,-1 0,-1 0,-44-16,40 15,-110-30,-1 6,-1 5,-28 2,-78 1,-62 10,206 7,0 3,-1 4,2 4,-1 3,-53 17,-131 56,-154 78,129-47,26-9,5 12,-10 20,108-55,-150 88,243-131,2 3,2 4,-22 23,-75 84,6 7,-74 108,178-206,2 1,3 3,3 1,3 2,4 2,3 2,3 1,3 1,4 2,-11 63,-2 56,27-137,4 0,2 0,3 1,6 36,1-58,3 0,2-1,1 0,2-1,2 0,18 30,17 43,19 46,79 128,-99-198,152 260,97 110,-241-378,4-2,4-3,3-3,2-3,27 16,5 4,-46-38,38 25,425 289,-422-305,3-5,2-4,42 11,36 19,-82-33,138 60,-187-88,2-3,0-2,42 7,240 22,159-6,-394-31,238 8,1-13,36-18,-133-6,-1-10,-2-10,74-30,250-67,-220 57,-292 67,-2-2,0-3,38-22,-32 15,1 2,37-9,-5 7,60-19,1 6,116-14,-31 24,233 2,-58 17,246-43,-458 29,900-100,4 63,-363 72,-414 9,86 27,34 22,340 44,-24-10,-656-83,-76-12,0-2,0 0,0-2,17-1,-35-4,0-1,-1 1,1-2,-1 0,0 0,0 0,0-1,0-1,-1 1,0-1,0-1,3-4,23-14,87-57,225-161,-295 202,-3-3,-1-1,-3-3,2-4,155-212,-172 224,32-43,-4-3,15-34,-56 89,-1-1,-1 0,-2-1,-2-1,-1 0,-1 0,-2 0,2-31,-4-69,-5-1,-7 1,-5 1,-6 0,-7-3,-14-72,1 1,-27-67,53 233,-5-22,-3-25,2-19,5-1,5 0,4-46,8-172,-7-300,0 550,-4 0,-3 1,-3 0,-4 0,-3 2,-3 1,-3 0,-16-27,27 67,-1-4,-1 1,-2 1,-1 0,-4 0,17 23,-2 0,1 1,-1 0,-1 1,0 0,0 1,-1 0,0 1,0 1,-1-1,0 2,0 0,-9-2,-162-40,-138-15,-192-3,-51 26,-369 29,-98 66,-1 53,637-65,-1234 195,1337-198,-2-14,0-12,-110-16,270-8,0-6,-44-15,82 14,-943-139,358 78,557 64,-63-5,-125-9,-205-19,297 27,164 14,-70-3,20 9,94-1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17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1,'1107'13,"-440"8,494 86,-789-72,304-13,-496-22,-138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19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1 112,'198'-12,"89"10,-63 2,301-14,340-59,-794 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21.0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0 382,'3'-2,"0"1,0 0,0 0,0 0,0 1,0-1,0 1,0 0,0-1,2 2,18-3,1137-163,196-20,-1284 178,2-1,1 2,0 4,15 4,-85-1,1-1,-1 1,0 0,0 0,0 0,0 1,0 0,0 0,2 1,-1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38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0,'19'1,"0"1,0 0,10 4,19 2,689 81,-453-68,180-14,-256-2,-43 0,38-5,-188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41.7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5318 372,'86'5,"0"3,74 18,-44-7,468 49,209-17,252-40,-251-9,-640 3,295-2,-408-7,-1-2,0-2,39-13,22-4,40-4,119-26,136-50,-108 14,4 13,72-1,-251 61,96-19,-196 33,-15 2,-29-2,-776 1,483 8,-50-2,-3199 16,3124-2,-83 28,113-8,-2570 310,2869-328,2 5,1 6,1 4,-58 28,-260 138,189-82,-153 45,311-129,51-19,0-1,-1-2,-35 7,57-18,1-2,0 1,-1-2,1 0,0 0,0-2,0 1,0-2,-9-4,-43-11,3 6,0 3,-2 3,12-3,43 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46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1093,'490'15,"-8"0,-334-17,1-7,34-10,-23-5,197-24,-254 33,14-7,106-16,699-102,-622 75,-4-14,7-16,106-59,-8-17,35-40,-418 201,-15 7,0 1,1 0,-1 0,1 0,0 0,0 0,0 1,0 0,0 0,0 0,0 0,0 0,1 1,13 31,-9-14,200 267,-43-64,-149-197,7 10,-1 2,-2 0,1 4,-18-30,0 0,0 1,0-1,-1 1,-1-1,0 1,0 0,-1 0,0 0,0 0,-1 0,-1 0,0 0,-2 10,2-16,-1 0,0 0,0 0,0-1,-1 1,1-1,-1 1,0-1,0 0,0 0,0 0,-1 0,1-1,-1 1,0-1,1 0,-1 0,0 0,-2 0,-14 5,0 0,0-1,-9 1,22-6,-146 30,-1-8,-133 3,-317-13,480-12,-9 4,0 5,-69 18,-262 63,265-50,7-1,-617 118,-9-36,595-104,170-17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11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94,'0'-2,"1"1,-1-1,1 1,-1 0,1-1,0 1,0 0,0 0,0-1,0 1,0 0,0 0,0 0,0 0,0 0,0 1,1-1,-1 0,0 0,1 1,-1-1,1 1,37-14,-32 11,35-9,-1 1,2 2,-1 2,21 0,43 1,26 6,617 0,-540 14,-184-13,0 2,0 0,-1 2,13 4,48 9,-70-15,0 1,0 0,0 2,0 0,13 7,29 12,-31-13,-18-5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49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59,'59'-2,"41"-8,6 0,750-12,-558 19,946-3,-1222 3,-14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4: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14,'184'9,"-44"0,1742-23,-1315 0,-417 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03.9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14675 67,'-377'0,"-1301"6,13 45,1054-14,-921 29,945-94,100 2,-459 29,655 19,-213 46,210-24,80-21,-138-5,-216-20,241-2,-1139-10,1014 20,-61 24,494-28,-830 100,825-97,1 1,0 1,1 1,0 1,0 1,-3 3,-41 25,-15 15,-6 2,36-24,1 2,-39 36,71-54,1 1,1 1,1 1,0 0,1 1,1 0,1 1,-9 20,9-14,-18 36,3 1,3 2,2 0,-5 36,5 3,-20 109,37-176,2 1,1-1,2 1,3 23,1-36,1 0,1-1,1 0,1-1,1 0,1 0,1 0,1-2,1 1,1-2,1 0,8 9,34 33,2-2,3-2,4-2,-14-11,54 42,4-4,108 60,255 114,-374-208,3-6,1-3,2-6,2-3,31 0,171 38,-135-27,1-8,62-1,268-8,149-26,-415-2,166-7,-1-17,-1-18,183-52,505-117,-403 72,121-22,-675 138,-1-6,-2-6,-1-5,-3-6,6-9,-63 29,1 3,1 3,57-10,228-32,-178 36,354-47,-404 66,1 6,-1 5,23 8,583 80,-362-39,-30-4,253 29,-422-62,0-7,80-12,-141-1,0-6,-1-5,64-20,-113 20,-1-2,-1-3,-1-3,-1-2,-1-2,51-38,45-40,-5-6,-5-6,-5-7,-6-6,5-17,-97 102,-2 4,22-33,-52 64,-1-1,0 1,0-1,-1-1,-1 1,-1-1,0 0,1-8,-4 6,-1-1,0 1,-2 0,0-1,-3-13,0-14,0 14,0 1,-2 1,-2-1,-1 1,-1 0,-1 1,-1 0,-2 1,-10-14,-4-4,-2 2,-1 1,-3 2,-1 1,-9-4,5 8,-1 3,-2 1,-2 2,0 2,-2 2,-7-1,-78-32,-83-23,103 44,-45-7,106 32,1 4,-1 1,0 2,-27 2,-105 4,169-1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10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0,'2004'14,"-1835"-12,119 19,-140-4,-121-12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24.2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8800 19,'-371'15,"-234"44,451-42,-2052 200,1792-176,-125 10,104-23,-838 68,889-72,-40-17,67-2,229-1,1 7,0 5,0 5,2 6,1 6,-94 38,19 6,-108 62,300-136,0 1,0 0,1 1,0-1,0 1,0 1,0-1,1 1,0 0,0 0,0 1,-2 4,-2 7,1 1,1 0,0 0,0 7,6-21,-10 33,2 1,2-1,1 1,3 0,1 1,1-1,2 0,3 0,0 1,10 31,-8-43,2-1,1 0,2-1,0 0,2 0,1-1,0-1,2 0,1-1,1-1,1-1,0 0,2-1,0-2,10 6,11 5,1-3,2-2,0-2,1-1,2-3,31 8,49 8,127 16,46-9,1-13,4-13,608-11,31-39,-75 1,-333 53,-31 1,-10-42,52-28,-441 39,532-16,-135 11,310-17,-703 30,0-5,24-8,218-45,-282 47,451-96,-499 102,-1-1,0 0,-1-2,0-1,0 0,-2-1,7-6,43-28,-9 12,1 1,1 4,2 2,1 3,1 3,59-12,35 0,48-11,1 9,50 4,351-44,-137 12,374 3,3 33,-382 14,-175 8,207-10,-354 5,-1-7,55-17,-125 19,-1-3,56-25,-122 40,-1-1,1 0,-1-1,0 0,-1 0,1 0,-1-1,-1 0,1 0,-1-1,0 1,-1-1,0 0,0 0,-1-1,0 1,0-1,-1 0,0 0,0 1,-1-1,-1 0,1-6,-2 11,-1-1,1 0,-1 1,0-1,0 1,0-1,0 1,-1 0,0 0,0 0,0 0,0 0,-1 1,-3-3,-60-46,52 41,-14-8,0 2,-2 0,0 2,0 2,-2 1,1 1,-30-5,-32-3,-1 4,-22 2,-462-18,-10 27,515 5,60-1,-2300 45,1266 51,6 45,471-60,-47-20,-11-26,328-20,-874 16,1166-31,0 0,1 0,-1-1,0 0,1-1,-1 0,1 0,0 0,0-1,0-1,0 1,-5-4,-10-5,-2 0,0 2,-4 0,4 1,0-1,-19-11,36 16,-1 0,1-1,0 0,0-1,1 1,0-1,0-1,1 1,-4-6,2 3,1-1,0 0,1-1,0 1,1-1,0-2,4 11,0 0,0 0,0 0,1-1,0 1,-1 0,1 0,1-1,-1 1,0 0,1 0,-1-1,1 1,0 0,0 0,1 0,-1 0,0 0,1 0,0 0,0 1,0-1,0 1,0-1,0 1,2-2,27-22,1 1,2 1,0 2,27-12,152-66,-162 77,-6 6,1 2,0 3,1 1,0 3,22-1,73-14,230-66,323-125,-577 188,-104 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28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1 390,'227'2,"397"-12,-415-15,-110 11,46 1,704-44,-728 52,22 5,-26 1,28-7,606-42,-567 41,-1-8,0-7,136-38,-182 31,2 7,0 5,6 6,419-2,-523 13,14 0,25 1,1-4,50-10,-113 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29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1 282,'476'-23,"-179"13,1109-88,-628 54,-708 38,0-4,0-3,-1-2,66-26,-65 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31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1 227,'688'-28,"-7"-35,309-19,-42 54,-190 8,-42 15,-416 6,-287 0,0 1,1 0,-1 1,-1 0,1 1,0 1,-1 0,8 4,38 14,-38-17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5:33.5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0,'2315'0,"-2261"0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0:57.548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Group>
    <inkml:annotationXML>
      <emma:emma xmlns:emma="http://www.w3.org/2003/04/emma" version="1.0">
        <emma:interpretation id="{20BB4B0E-1C00-4BDE-A3ED-C446F8A0D721}" emma:medium="tactile" emma:mode="ink">
          <msink:context xmlns:msink="http://schemas.microsoft.com/ink/2010/main" type="writingRegion" rotatedBoundingBox="9432,7790 11162,7790 11162,8346 9432,8346"/>
        </emma:interpretation>
      </emma:emma>
    </inkml:annotationXML>
    <inkml:traceGroup>
      <inkml:annotationXML>
        <emma:emma xmlns:emma="http://www.w3.org/2003/04/emma" version="1.0">
          <emma:interpretation id="{B03CE696-C3B5-4314-8319-8D128E548A4B}" emma:medium="tactile" emma:mode="ink">
            <msink:context xmlns:msink="http://schemas.microsoft.com/ink/2010/main" type="paragraph" rotatedBoundingBox="9432,7790 11162,7790 11162,8346 9432,8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358E3F-B468-477B-8FD9-62D699623B8B}" emma:medium="tactile" emma:mode="ink">
              <msink:context xmlns:msink="http://schemas.microsoft.com/ink/2010/main" type="line" rotatedBoundingBox="9432,7790 11162,7790 11162,8346 9432,8346"/>
            </emma:interpretation>
          </emma:emma>
        </inkml:annotationXML>
        <inkml:traceGroup>
          <inkml:annotationXML>
            <emma:emma xmlns:emma="http://www.w3.org/2003/04/emma" version="1.0">
              <emma:interpretation id="{C458E1C1-E67C-479F-80EF-1CDB8DFC40E1}" emma:medium="tactile" emma:mode="ink">
                <msink:context xmlns:msink="http://schemas.microsoft.com/ink/2010/main" type="inkWord" rotatedBoundingBox="9432,7790 11162,7790 11162,8346 9432,8346"/>
              </emma:interpretation>
              <emma:one-of disjunction-type="recognition" id="oneOf0">
                <emma:interpretation id="interp0" emma:lang="nb-NO" emma:confidence="0">
                  <emma:literal>le</emma:literal>
                </emma:interpretation>
                <emma:interpretation id="interp1" emma:lang="nb-NO" emma:confidence="0">
                  <emma:literal>he</emma:literal>
                </emma:interpretation>
                <emma:interpretation id="interp2" emma:lang="nb-NO" emma:confidence="0">
                  <emma:literal>hl</emma:literal>
                </emma:interpretation>
                <emma:interpretation id="interp3" emma:lang="nb-NO" emma:confidence="0">
                  <emma:literal>eon.</emma:literal>
                </emma:interpretation>
                <emma:interpretation id="interp4" emma:lang="nb-NO" emma:confidence="0">
                  <emma:literal>on.</emma:literal>
                </emma:interpretation>
              </emma:one-of>
            </emma:emma>
          </inkml:annotationXML>
          <inkml:trace contextRef="#ctx0" brushRef="#br0">0 470,'0'0,"3"0,-1 3,1 1,-1 4,2 0,-1 0,3-1,-1 1,1-1,2-2,1-2,2-1,1-2,0 1,1-2,-1 1,1 0,-1-1,1 1,-1 0,-1-2,-2-1,1 0,0 1,1-1,2-3,2 0,-2-1,-2 0,-1 0,-2 1,-1-1,-1 1,2 0,1 0,1 1,-1 0,0 1,1 0,0 2,-1-2,0 1,1 0,0 1,1 0,0 2,1-1,0 1,1 0,-1 1,1 1,-1 1,-2 2,0 0,0 1,0 2,1-1,-2 1,0-1,-1 1,-1-2,1-1,-1 0,1-1,1 2,-2 1,1 0,1 1,1-2,-1 1,-1 0,2-3,0-1,1-1,-1-3,-1-2,-2-2,-1-2,-1 0,0-1,0 0,0 1,1 0,0 1,0-3,0 0,-2-1,-1-2,-1 0,-1 0,-1-1,0 1,0-1,0 1,0-1,-1 1,-1 1,-1 2,1-1,-1 0,0-1,-3 2,0 0,1-1,1 0,0 1,0 1,1-1,0-2,2 1,0-2,1 0,0 0,0-1,0 1,3 2,0 0,1 2,1 1,0-1,0 0,0 1,1 0,-1 1,1 0,2-1,2 1,-2 0,1 0,0 2,2-1,0 0,0 2,2 0,-1 2,0 0,-1-1,-2-1,1 1,0 0,1-2,3-1,0-1,1 1,0 1,-1 2,-1 0,0 2,0 2,-1 1,0 0,-2 1,0 1,-1-2,2 0,-3 1,1 0,0-1,1-1,1 2,0-1,-1 2,0 0,-1-1,0 1,-1 0,-2 1,1-1,-1 1,1 0,1 1,1 1,-1 1,1 0,-2-1,0 0,0-1,-1-1,0 1,1 1,-2 1,2 0,-2-1,2-1,-1 1,-2 0,1 0,2-1,-1 2,1-1,0 0,-2 1,0-2,0 1,0-1,1 0,0-1,-1 1,0 1,-2 1,1-1,-1 1,0 0,2 0,-1-1,-1 1,-1 1,2-2,2-1,0 0,-2 0,2 2,-1 1,1-1,0 0,0 0,0 2,0-2,0 0,-1-2</inkml:trace>
          <inkml:trace contextRef="#ctx0" brushRef="#br0" timeOffset="8349">1529 496,'2'0,"3"0,3 0,-1 2,2 1,0 0,2-1,0-1,1 0,0 0,-1-3,-1-1,-1 0,0-1,-1 0,1 0,-2-1,-1-2,0 1,1 1,0-1,0 1,-1-1,1 0,-1 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19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71,'763'-38,"-344"10,-271 23,57 10,-112 4,-1 4,40 13,-80-15,50 14,-61-13,0-2,20 1,-45-10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1:33.683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Group>
    <inkml:annotationXML>
      <emma:emma xmlns:emma="http://www.w3.org/2003/04/emma" version="1.0">
        <emma:interpretation id="{2BF134C0-F1BB-473F-8CA3-3D8F6871F0B5}" emma:medium="tactile" emma:mode="ink">
          <msink:context xmlns:msink="http://schemas.microsoft.com/ink/2010/main" type="writingRegion" rotatedBoundingBox="10021,5282 11702,5282 11702,8211 10021,8211"/>
        </emma:interpretation>
      </emma:emma>
    </inkml:annotationXML>
    <inkml:traceGroup>
      <inkml:annotationXML>
        <emma:emma xmlns:emma="http://www.w3.org/2003/04/emma" version="1.0">
          <emma:interpretation id="{C9CBCDC7-5632-43F4-8D6C-6BE7E3B714F1}" emma:medium="tactile" emma:mode="ink">
            <msink:context xmlns:msink="http://schemas.microsoft.com/ink/2010/main" type="paragraph" rotatedBoundingBox="10021,5282 11702,5282 11702,8211 10021,8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24A6A-3826-456E-B377-789568CC2DE3}" emma:medium="tactile" emma:mode="ink">
              <msink:context xmlns:msink="http://schemas.microsoft.com/ink/2010/main" type="line" rotatedBoundingBox="10021,5282 11702,5282 11702,8211 10021,8211"/>
            </emma:interpretation>
          </emma:emma>
        </inkml:annotationXML>
        <inkml:traceGroup>
          <inkml:annotationXML>
            <emma:emma xmlns:emma="http://www.w3.org/2003/04/emma" version="1.0">
              <emma:interpretation id="{3ABFAA49-8B84-410A-8432-6880B24C4315}" emma:medium="tactile" emma:mode="ink">
                <msink:context xmlns:msink="http://schemas.microsoft.com/ink/2010/main" type="inkWord" rotatedBoundingBox="10021,5282 11702,5282 11702,8211 10021,8211"/>
              </emma:interpretation>
              <emma:one-of disjunction-type="recognition" id="oneOf0">
                <emma:interpretation id="interp0" emma:lang="nb-NO" emma:confidence="0">
                  <emma:literal>j</emma:literal>
                </emma:interpretation>
                <emma:interpretation id="interp1" emma:lang="nb-NO" emma:confidence="0">
                  <emma:literal>ä</emma:literal>
                </emma:interpretation>
                <emma:interpretation id="interp2" emma:lang="nb-NO" emma:confidence="0">
                  <emma:literal>I</emma:literal>
                </emma:interpretation>
                <emma:interpretation id="interp3" emma:lang="nb-NO" emma:confidence="0">
                  <emma:literal>J</emma:literal>
                </emma:interpretation>
                <emma:interpretation id="interp4" emma:lang="nb-NO" emma:confidence="0">
                  <emma:literal>g</emma:literal>
                </emma:interpretation>
              </emma:one-of>
            </emma:emma>
          </inkml:annotationXML>
          <inkml:trace contextRef="#ctx0" brushRef="#br0">0 0,'2'0,"3"0,3 0,1 0,3 0,0 0,0 0,-1 3,-1-1,0 1,1-1,-2 2,0-1,0 1,1-2,1 0,0-2,1 1,0-1,1 0,-3 2,0 0,-3 3,1 0,-2 1,0 0,0 1,0-1,0 0,0 3,0 0,0 2,2-2,-1 0,1-1,-1 2,0 1,-1 1,1-1,-1-1,0-2,0 0,-2 0,1-1,0 1,0-1,1-1,0 2,-1 2,2-2,1-1,1-1,2 0,0-2,-1 0,0 1,0-2,0-1,-1 1,0 1,1-1,0-1,0-1,2 0,0-1,0 0,0 0,1 0,-1 0,1 0,-1 0,1 0,-1 0,0 0,1 0,-3 2,-3 3,0 0,1 2,-2 2,-1 1,1-1,-1 0,-2 0,0 2,0-2,0 0,0 0,-1 1,0 1,-2 1,1 0,-1 0,2-2,0 0,1 0,1-2,0 0,0 1,0-1,1-1,-1 2,0 1,1 1,0-2,0 0,2-1,1-1,-1 2,1-2,-1 1,0-2,-1 1,1-1,1-1,-1 0,-2 1,1 1,2 0,0 1,2 0,-1 0,1 1,-3 1,1-1,-2-1,1 0,-1-1,0-1,0 1,-2 1,1-1,-1-1,2-3,-1 2,-1 1,1 0,0 0,0 1,1-1,-2 3,-1 0,-2 2,0 0,0 1,1-1,0-1,1-1,-1 2,-1 0,0 0,-1 1,0 0,0 1,0-1,0 1,0-1,0 0,2 1,1-1,-1 1,1-1,-2 0,0 1,2-1,2-2,0 0,0-1,1 2,-1-1,1 2,-1 0,2 0,-1 0,0-2,0 0,1-2,-2-1,2-1,-1 1,-2 0,1 0,0 1,1-2,1 1,2 2,-1 0,1-1,0 1,2-2,-2 1,-1-2,2-1,-2 0,0-1,1 2,1-1,-1 1,-1-1,-1 2,1-1,0-2,-1 1,1 0,-1 1,0-1,-1 1,0 2,2-1,-1 1,-1 1,-2 1,-2 1,-1 0,-2-1,-2 0,0 0,-2-2,1 0,-2-1,0 0,-1-1,2 1,-2-2,1 2,1 0,0 0,0 1,0-1,0 0,1 1,-1-1,-2 1,-1-1,0 0,-1-1,0-1,-1-2,1 1,0-1,-1 2,0 0,-1 1,-1-1,0 0,0-2,0-1,-1-1,1-1,-1 2,1 1,0-1,-1 0,1 2,-1-1,1 0,0 0,2 0,0 1,-2-1,-1-1,0 0,-1-2,1 3,0 0,0 1,0 3,1 0,2 1,2 1,2-1,0 0,2 1,2 1,1 1,1 3,0 1,0 0,0-1,0 0,1 0,-1-1,2-3,1 0,0 0,1-2,0-1,2 0,-1 0,2-1,-1 0,-2 2,1-1,0 0,1 0,1 0,2-1,0 1,-1-1,0 0,-1 2,2-1,0 1,0 1,-1-1,1 0,0 1,-1-2,1 2,-2-1,1 0,-1 0,-2 1,0-1,0 0,1-1,-1 0,1-1,-1 0,2 2,-1 2,-2 0,1-1,0 0,-2 1,0 1,0 0,1 2,-1 2,-1 0,-1 0,0-1,-1-1,0 0,0 0,0-1,0 0,0 1,0-1,0 0,-3-2,1 0,-1-1,-1-1,-1 0,2 1,-2-1,-1-3,-1 1,0 1,-2 0,1 0,2 2,0-2,-1-1,0 0,0-1,-2-1,-1-1,0 0,-2 1,0-1,0-1,-1-1,0-1,1 1,2 1,0 1,0-1,2 2,0 0,-1 0,2 1,-1-1,-1 0,-1-2,2 0</inkml:trace>
          <inkml:trace contextRef="#ctx0" brushRef="#br0" timeOffset="5465">12 0,'-3'0,"-1"0,-4 0,-2-2,-1 0,1-3,0 0,2-1,0 0,0 1,0 0,0 0,0-1,-2 1,1-2,1 2,-2-2,2-1,0 1,1-1,0 1,1 0,0 1,0-1,2-1,-1 1,0 0,0 0,-1 0,2-1,-1 0,1 1,-2 0,1 0,-1 1,0-1,2-1,-2-1,0-2,-1 0,0 1,-1 1,0-1,0 1,1 3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0:45.615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Group>
    <inkml:annotationXML>
      <emma:emma xmlns:emma="http://www.w3.org/2003/04/emma" version="1.0">
        <emma:interpretation id="{4674F0D8-A741-4C2B-855B-8C0C0CF7CF33}" emma:medium="tactile" emma:mode="ink">
          <msink:context xmlns:msink="http://schemas.microsoft.com/ink/2010/main" type="writingRegion" rotatedBoundingBox="9136,5412 9519,5412 9519,8277 9136,8277"/>
        </emma:interpretation>
      </emma:emma>
    </inkml:annotationXML>
    <inkml:traceGroup>
      <inkml:annotationXML>
        <emma:emma xmlns:emma="http://www.w3.org/2003/04/emma" version="1.0">
          <emma:interpretation id="{C2AAEA31-BFAF-496A-AE55-4AE0E4F1B80A}" emma:medium="tactile" emma:mode="ink">
            <msink:context xmlns:msink="http://schemas.microsoft.com/ink/2010/main" type="paragraph" rotatedBoundingBox="9136,5412 9519,5412 9519,8277 9136,8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0F472-1D75-4578-9928-86E7B53993F7}" emma:medium="tactile" emma:mode="ink">
              <msink:context xmlns:msink="http://schemas.microsoft.com/ink/2010/main" type="line" rotatedBoundingBox="9136,5412 9519,5412 9519,8277 9136,8277"/>
            </emma:interpretation>
          </emma:emma>
        </inkml:annotationXML>
        <inkml:traceGroup>
          <inkml:annotationXML>
            <emma:emma xmlns:emma="http://www.w3.org/2003/04/emma" version="1.0">
              <emma:interpretation id="{81DFFEE2-1CC0-4AA1-A520-9491F5101477}" emma:medium="tactile" emma:mode="ink">
                <msink:context xmlns:msink="http://schemas.microsoft.com/ink/2010/main" type="inkWord" rotatedBoundingBox="9136,5412 9519,5412 9519,8277 9136,8277"/>
              </emma:interpretation>
              <emma:one-of disjunction-type="recognition" id="oneOf0">
                <emma:interpretation id="interp0" emma:lang="nb-NO" emma:confidence="0">
                  <emma:literal>l</emma:literal>
                </emma:interpretation>
                <emma:interpretation id="interp1" emma:lang="nb-NO" emma:confidence="0">
                  <emma:literal>i</emma:literal>
                </emma:interpretation>
                <emma:interpretation id="interp2" emma:lang="nb-NO" emma:confidence="0">
                  <emma:literal>1</emma:literal>
                </emma:interpretation>
                <emma:interpretation id="interp3" emma:lang="nb-NO" emma:confidence="0">
                  <emma:literal>I</emma:literal>
                </emma:interpretation>
                <emma:interpretation id="interp4" emma:lang="nb-NO" emma:confidence="0">
                  <emma:literal>k</emma:literal>
                </emma:interpretation>
              </emma:one-of>
            </emma:emma>
          </inkml:annotationXML>
          <inkml:trace contextRef="#ctx0" brushRef="#br0">346 0,'0'2,"0"3,0 3,0 1,0 3,0 0,0 0,0 1,0 0,2-2,1-1,-1 0,0 0,0 1,-1 0,-1 1,3-2,-1-1,1 1,-1 0,0 1,-2 1,3-2,0-1,-1 1,1 0,-2 1,0 0,-1 1,0 3,0 0,0 0,0 0,0-2,0 1,0-1,0-1,0 1,-2-1,-1 0,0 0,1 1,-2-1,1 0,-3 0,1 1,1-1,1 0,-1-1,0-2,-1-1,0-1,1 1,1 2,1 0,-1-1,0 0,1 1,0 0,0 1,2 0,-1 1,1 1,-2-3,-1 0,1 0,0 0,0 1,2 0,-3 1,0 0,0 0,1 1,1-1,0 1,-1-3,-1 0,-2-3,0 1,1 0,-1 1,0 1,-1 2,1-1,1 2,-1-1,0 1,-1-3,1 0,1 0,-1-2,0 0,2 1,0 0,0 2,-1 0,1 1,-1-2,0 0,-2 0,1 0,1 1,-1 1,0 0,2 0,0 0,-1-2,1 0,0 0,1 0,0 1,0-2,-1 0,-2-1,0-1,1 1,1 2,-1-2,0 1,1 0,-1-1,0 0,0 1,0-1,-1 0,0-2,-1 1,2 2,1 0,-1-1,1 1,0 0,0 1,0-1,-1 0,2 1,-3-2,1 0,1 1,0 1,-1-2,1 1,0 0,1 1,0-1,1 0,1 0,-2-1,-1 0,1 1,0-1,0 0,2 1,-1 1,3 0,1 2,2 0,0 0,-1 1,-1-1,1-1,0-2,0 1,0-2,0 0,0 1,-2 1,0 0,0 0,2-1,-2 0,2 0,0-1,0 1,-2 0,0 2,-1 1,1-2,1-1,0 1,-1 0,-1 1,0 1,-1 0,2 0,1 0,2-1,0-2,1-1,0-1,-2 2,0 0,-2 1,-1 1,-1 1,2 0,1 1,-1-1,0 1,-1-1,0 1,-1-1,1 1,-1-1,0 0,-1 1,1-1,0 0,0 1,0-1,0 0,0 1,0-1,0 0,-2-1,-1-2,-2-1,1-3,-1 0,2 2,-1 1,0 2,1 1,1 0,0 2,2-1,-1 1,1-1,3-1,0-1,1-3,2 1,0-2,0 0,-1 2,0-1,0 0,1 0,-1 0,1-1,0 1,-2 0,1 1,0-1,-1 2,0-1,0 0,0 1,-2 1,2-1,-1-1,2 2,0 0,-1 1,-1 1,1 0,0 0,-1 0,-1 1,-1-1,0 1,2-3,-1 0,1-1,-1 2,-1-1,2 2,0 0,2-2,0-1,-1 1,-1 0,-1 1,1 1,1-1,-2 2,0-1,0-2,-2 0,1-2,1-1,1-1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0:57.548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 contextRef="#ctx0" brushRef="#br0">0 470,'0'0,"3"0,-1 3,1 1,-1 4,2 0,-1 0,3-1,-1 1,1-1,2-2,1-2,2-1,1-2,0 1,1-2,-1 1,1 0,-1-1,1 1,-1 0,-1-2,-2-1,1 0,0 1,1-1,2-3,2 0,-2-1,-2 0,-1 0,-2 1,-1-1,-1 1,2 0,1 0,1 1,-1 0,0 1,1 0,0 2,-1-2,0 1,1 0,0 1,1 0,0 2,1-1,0 1,1 0,-1 1,1 1,-1 1,-2 2,0 0,0 1,0 2,1-1,-2 1,0-1,-1 1,-1-2,1-1,-1 0,1-1,1 2,-2 1,1 0,1 1,1-2,-1 1,-1 0,2-3,0-1,1-1,-1-3,-1-2,-2-2,-1-2,-1 0,0-1,0 0,0 1,1 0,0 1,0-3,0 0,-2-1,-1-2,-1 0,-1 0,-1-1,0 1,0-1,0 1,0-1,-1 1,-1 1,-1 2,1-1,-1 0,0-1,-3 2,0 0,1-1,1 0,0 1,0 1,1-1,0-2,2 1,0-2,1 0,0 0,0-1,0 1,3 2,0 0,1 2,1 1,0-1,0 0,0 1,1 0,-1 1,1 0,2-1,2 1,-2 0,1 0,0 2,2-1,0 0,0 2,2 0,-1 2,0 0,-1-1,-2-1,1 1,0 0,1-2,3-1,0-1,1 1,0 1,-1 2,-1 0,0 2,0 2,-1 1,0 0,-2 1,0 1,-1-2,2 0,-3 1,1 0,0-1,1-1,1 2,0-1,-1 2,0 0,-1-1,0 1,-1 0,-2 1,1-1,-1 1,1 0,1 1,1 1,-1 1,1 0,-2-1,0 0,0-1,-1-1,0 1,1 1,-2 1,2 0,-2-1,2-1,-1 1,-2 0,1 0,2-1,-1 2,1-1,0 0,-2 1,0-2,0 1,0-1,1 0,0-1,-1 1,0 1,-2 1,1-1,-1 1,0 0,2 0,-1-1,-1 1,-1 1,2-2,2-1,0 0,-2 0,2 2,-1 1,1-1,0 0,0 0,0 2,0-2,0 0,-1-2</inkml:trace>
  <inkml:trace contextRef="#ctx0" brushRef="#br0" timeOffset="8349">1529 496,'2'0,"3"0,3 0,-1 2,2 1,0 0,2-1,0-1,1 0,0 0,-1-3,-1-1,-1 0,0-1,-1 0,1 0,-2-1,-1-2,0 1,1 1,0-1,0 1,-1-1,1 0,-1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1:33.683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 contextRef="#ctx0" brushRef="#br0">0 0,'2'0,"3"0,3 0,1 0,3 0,0 0,0 0,-1 3,-1-1,0 1,1-1,-2 2,0-1,0 1,1-2,1 0,0-2,1 1,0-1,1 0,-3 2,0 0,-3 3,1 0,-2 1,0 0,0 1,0-1,0 0,0 3,0 0,0 2,2-2,-1 0,1-1,-1 2,0 1,-1 1,1-1,-1-1,0-2,0 0,-2 0,1-1,0 1,0-1,1-1,0 2,-1 2,2-2,1-1,1-1,2 0,0-2,-1 0,0 1,0-2,0-1,-1 1,0 1,1-1,0-1,0-1,2 0,0-1,0 0,0 0,1 0,-1 0,1 0,-1 0,1 0,-1 0,0 0,1 0,-3 2,-3 3,0 0,1 2,-2 2,-1 1,1-1,-1 0,-2 0,0 2,0-2,0 0,0 0,-1 1,0 1,-2 1,1 0,-1 0,2-2,0 0,1 0,1-2,0 0,0 1,0-1,1-1,-1 2,0 1,1 1,0-2,0 0,2-1,1-1,-1 2,1-2,-1 1,0-2,-1 1,1-1,1-1,-1 0,-2 1,1 1,2 0,0 1,2 0,-1 0,1 1,-3 1,1-1,-2-1,1 0,-1-1,0-1,0 1,-2 1,1-1,-1-1,2-3,-1 2,-1 1,1 0,0 0,0 1,1-1,-2 3,-1 0,-2 2,0 0,0 1,1-1,0-1,1-1,-1 2,-1 0,0 0,-1 1,0 0,0 1,0-1,0 1,0-1,0 0,2 1,1-1,-1 1,1-1,-2 0,0 1,2-1,2-2,0 0,0-1,1 2,-1-1,1 2,-1 0,2 0,-1 0,0-2,0 0,1-2,-2-1,2-1,-1 1,-2 0,1 0,0 1,1-2,1 1,2 2,-1 0,1-1,0 1,2-2,-2 1,-1-2,2-1,-2 0,0-1,1 2,1-1,-1 1,-1-1,-1 2,1-1,0-2,-1 1,1 0,-1 1,0-1,-1 1,0 2,2-1,-1 1,-1 1,-2 1,-2 1,-1 0,-2-1,-2 0,0 0,-2-2,1 0,-2-1,0 0,-1-1,2 1,-2-2,1 2,1 0,0 0,0 1,0-1,0 0,1 1,-1-1,-2 1,-1-1,0 0,-1-1,0-1,-1-2,1 1,0-1,-1 2,0 0,-1 1,-1-1,0 0,0-2,0-1,-1-1,1-1,-1 2,1 1,0-1,-1 0,1 2,-1-1,1 0,0 0,2 0,0 1,-2-1,-1-1,0 0,-1-2,1 3,0 0,0 1,0 3,1 0,2 1,2 1,2-1,0 0,2 1,2 1,1 1,1 3,0 1,0 0,0-1,0 0,1 0,-1-1,2-3,1 0,0 0,1-2,0-1,2 0,-1 0,2-1,-1 0,-2 2,1-1,0 0,1 0,1 0,2-1,0 1,-1-1,0 0,-1 2,2-1,0 1,0 1,-1-1,1 0,0 1,-1-2,1 2,-2-1,1 0,-1 0,-2 1,0-1,0 0,1-1,-1 0,1-1,-1 0,2 2,-1 2,-2 0,1-1,0 0,-2 1,0 1,0 0,1 2,-1 2,-1 0,-1 0,0-1,-1-1,0 0,0 0,0-1,0 0,0 1,0-1,0 0,-3-2,1 0,-1-1,-1-1,-1 0,2 1,-2-1,-1-3,-1 1,0 1,-2 0,1 0,2 2,0-2,-1-1,0 0,0-1,-2-1,-1-1,0 0,-2 1,0-1,0-1,-1-1,0-1,1 1,2 1,0 1,0-1,2 2,0 0,-1 0,2 1,-1-1,-1 0,-1-2,2 0</inkml:trace>
  <inkml:trace contextRef="#ctx0" brushRef="#br0" timeOffset="5465">12 0,'-3'0,"-1"0,-4 0,-2-2,-1 0,1-3,0 0,2-1,0 0,0 1,0 0,0 0,0-1,-2 1,1-2,1 2,-2-2,2-1,0 1,1-1,0 1,1 0,0 1,0-1,2-1,-1 1,0 0,0 0,-1 0,2-1,-1 0,1 1,-2 0,1 0,-1 1,0-1,2-1,-2-1,0-2,-1 0,0 1,-1 1,0-1,0 1,1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6:50:45.615"/>
    </inkml:context>
    <inkml:brush xml:id="br0">
      <inkml:brushProperty name="width" value="0.05292" units="cm"/>
      <inkml:brushProperty name="height" value="0.05292" units="cm"/>
      <inkml:brushProperty name="ignorePressure" value="1"/>
    </inkml:brush>
  </inkml:definitions>
  <inkml:trace contextRef="#ctx0" brushRef="#br0">346 0,'0'2,"0"3,0 3,0 1,0 3,0 0,0 0,0 1,0 0,2-2,1-1,-1 0,0 0,0 1,-1 0,-1 1,3-2,-1-1,1 1,-1 0,0 1,-2 1,3-2,0-1,-1 1,1 0,-2 1,0 0,-1 1,0 3,0 0,0 0,0 0,0-2,0 1,0-1,0-1,0 1,-2-1,-1 0,0 0,1 1,-2-1,1 0,-3 0,1 1,1-1,1 0,-1-1,0-2,-1-1,0-1,1 1,1 2,1 0,-1-1,0 0,1 1,0 0,0 1,2 0,-1 1,1 1,-2-3,-1 0,1 0,0 0,0 1,2 0,-3 1,0 0,0 0,1 1,1-1,0 1,-1-3,-1 0,-2-3,0 1,1 0,-1 1,0 1,-1 2,1-1,1 2,-1-1,0 1,-1-3,1 0,1 0,-1-2,0 0,2 1,0 0,0 2,-1 0,1 1,-1-2,0 0,-2 0,1 0,1 1,-1 1,0 0,2 0,0 0,-1-2,1 0,0 0,1 0,0 1,0-2,-1 0,-2-1,0-1,1 1,1 2,-1-2,0 1,1 0,-1-1,0 0,0 1,0-1,-1 0,0-2,-1 1,2 2,1 0,-1-1,1 1,0 0,0 1,0-1,-1 0,2 1,-3-2,1 0,1 1,0 1,-1-2,1 1,0 0,1 1,0-1,1 0,1 0,-2-1,-1 0,1 1,0-1,0 0,2 1,-1 1,3 0,1 2,2 0,0 0,-1 1,-1-1,1-1,0-2,0 1,0-2,0 0,0 1,-2 1,0 0,0 0,2-1,-2 0,2 0,0-1,0 1,-2 0,0 2,-1 1,1-2,1-1,0 1,-1 0,-1 1,0 1,-1 0,2 0,1 0,2-1,0-2,1-1,0-1,-2 2,0 0,-2 1,-1 1,-1 1,2 0,1 1,-1-1,0 1,-1-1,0 1,-1-1,1 1,-1-1,0 0,-1 1,1-1,0 0,0 1,0-1,0 0,0 1,0-1,0 0,-2-1,-1-2,-2-1,1-3,-1 0,2 2,-1 1,0 2,1 1,1 0,0 2,2-1,-1 1,1-1,3-1,0-1,1-3,2 1,0-2,0 0,-1 2,0-1,0 0,1 0,-1 0,1-1,0 1,-2 0,1 1,0-1,-1 2,0-1,0 0,0 1,-2 1,2-1,-1-1,2 2,0 0,-1 1,-1 1,1 0,0 0,-1 0,-1 1,-1-1,0 1,2-3,-1 0,1-1,-1 2,-1-1,2 2,0 0,2-2,0-1,-1 1,-1 0,-1 1,1 1,1-1,-2 2,0-1,0-2,-2 0,1-2,1-1,1-1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4T16:35:58.0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30 934,'94'2,"-16"0,41-6,-43-6,-45 5,1 1,23 1,-31 3,-10 1,-1-1,1 0,-1-1,1-1,-1 0,0 0,1-2,8-2,-3-1,1 1,0 2,0 0,0 1,17-1,-22 3,-4-2,0 0,0-1,0 0,0-1,-1 0,1-1,-1 0,-1-1,1 0,-1 0,7-8,39-26,58-26,4 6,1 4,4 6,1 5,2 6,2 5,1 5,83-5,-160 27,1 3,-1 2,1 2,0 3,14 3,-54-5,-1 0,0-1,0-1,0 1,0-2,0 1,0-2,-1 1,4-3,33-9,22 3,1 3,0 3,0 3,0 3,9 4,60-1,-135-4,1 1,-1 0,0 1,1-1,-1 1,1 0,-1 0,0 0,1 0,-1 1,0 0,0 0,0 0,0 0,3 3,-4-2,-1 0,0 0,1 1,-1-1,0 0,-1 1,1-1,-1 1,1 0,-1-1,0 1,0 0,-1 0,1 0,-1 0,0-1,0 1,0 2,2 66,5 18,-3-38,-2 3,-3-42,1 1,0-1,2 0,-1 0,1 0,1 0,1 0,3 9,-7-21,8 18,1-1,0 0,1-1,1 0,9 10,-15-22,-1-1,1 1,0-1,1 0,-1 0,1 0,0-1,0 0,0 0,0 0,0-1,0 0,1 0,-1-1,1 0,0 0,-1 0,7-1,475-4,-637 6,19 1,-65-10,166 3,0-1,1-2,-22-8,22 7,1 0,-1 2,-1 1,1 1,-154-3,-60 9,38 2,-1288-4,1471-2,1 0,-1-1,0-1,-18-7,15 4,-1 2,0 0,-5 1,-28 2,-42 4,56 1,1-3,-1-1,-39-7,61 3,0-1,1-1,0 0,0-2,-9-6,-100-59,100 56,-34-21,3-2,1-2,-1-7,58 47,0 0,0 0,1 0,-1-1,1 1,0-1,0 0,0 0,1 0,-1 0,1 0,0 0,0 0,0 0,1 0,-1 0,1 0,0-1,0 1,1-1,-1 2,1 0,-1 1,0-1,1 0,0 1,0-1,0 1,0-1,0 1,0 0,1 0,-1-1,1 1,-1 0,1 0,0 0,0 0,0 1,0-1,0 0,1 1,-1 0,0-1,1 1,-1 0,1 0,-1 0,1 1,-1-1,1 1,1-1,62-3,1 4,21 3,34 1,-70-4,59 0,104-14,-124 7,-1 4,18 4,-32 0,-62-3,0 0,0 0,0-2,0 0,-1 0,1-1,8-5,27-9,151-62,-5 1,-160 68,1 2,1 1,0 1,21 0,165-22,-122 14,1 4,31 3,473 10,-590 1,0 0,0 0,-1 2,1 0,-1 1,0 0,0 1,-1 1,1 0,11 9,-1-2,-1-2,1-1,3 0,299 88,-312-92,0 0,0 1,-1 1,-1 0,1 1,-1 0,-1 1,0 1,5 5,-7-5,1-1,1 0,0-1,0 0,1-1,0 0,1-1,0-1,0 0,4 0,-8-4,-1 0,1 1,-1 0,0 0,0 1,0 0,-1 1,0 0,0 0,0 1,-1 0,0 0,1 3,6 4,0-1,1 0,0-1,1 0,0-1,1-1,0-1,0 0,8 1,-20-7,0-1,0 1,-1 0,1 0,-1 0,1 1,-1-1,0 1,-1 0,1 0,-1 0,1 1,-1 0,0-1,-1 1,1 0,-1 0,0 0,0 0,-1 2,3 11,-2-1,0 1,-1-1,-1 1,-1 11,0 6,3 89,-1-34,-6 66,4-154,1 0,0-1,-1 1,1 0,-1-1,1 1,-1-1,0 1,1-1,-1 1,0-1,0 1,0-1,0 0,-1 0,1 1,0-1,0 0,-1 0,1 0,-1 0,1-1,-1 1,1 0,-1-1,1 1,-1-1,0 1,1-1,-2 1,-8 0,0 0,0-1,1 0,-1 0,0-1,-32 0,25 5,2 0,-1 1,0 1,-8 4,10-3,0-1,-1-1,0 0,0-1,-9 0,-57 1,-1-3,-21-6,-32 1,-338 14,-28 0,-150-11,619 2,0 1,1 2,-19 5,-65 9,-104-10,-61-11,62-1,-369 3,581 0,0-1,0-1,0 1,0-1,0-1,0 1,1-1,-1 0,0-1,-1 0,0 0,0 1,0 0,-1 0,1 1,-3 0,-53-9,39 7,-1 0,1 1,-7 1,12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4T16:36:12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1912 2,'0'1,"-1"0,1 0,-1 0,1 0,-1 0,1 0,-1 0,0 0,1 0,-1 0,0 0,0-1,0 1,0 0,0 0,0-1,0 1,0-1,0 1,0-1,0 1,0-1,0 0,0 1,0-1,-1 0,1 0,0 0,-1 0,-41 3,37-3,-763 2,376-4,359 0,-1-1,-11-4,12 2,-1 2,-14 0,-341 4,389-1,0-1,-1 1,0 0,0 0,0 0,0 0,0 0,1 0,-1 0,0 1,0-1,0 1,1-1,-1 1,0 0,1 0,-1 0,0 0,1 0,-1 0,1 0,-1 0,1 0,0 1,0-1,-1 1,-4 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4T16:36:25.4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1993 847,'13'-1,"0"-1,-1 0,1-1,-1 0,1-1,-1-1,8-3,49-16,9 11,22-6,-67 12,0 1,1 1,0 2,-1 2,21 2,72-5,-42-5,-42 3,0 2,16 1,-52 3,-1-1,0 0,1-1,-1 1,0-1,0 0,0-1,0 1,0-1,-1 0,1 0,-1 0,1-1,1 0,0-1,1 1,-1 0,1 1,0 0,6-2,0 2,1 1,0 0,0 1,9 1,-12 0,-1-1,1 1,0-2,0 1,-1-1,1-1,9-4,10-3,1 0,-1 2,2 2,18-2,-5 1,-27 2,-1 0,0 0,0-2,3-1,-6 1,1 1,-1 1,1 1,0 0,0 0,4 1,84-2,72 7,-37 1,-131-4,0 0,0 0,0-1,-1 1,1-2,-1 1,1-1,-1 0,3-2,-1 1,-1 1,1-1,0 1,1 1,-1-1,1 1,-3 1,7-1,-20 2,-15 1,-148-2,-161 5,170 16,95-9,1-4,-22-1,55-4,0 2,0 1,0 1,-24 9,23-5,0-3,-1 0,1-2,-13-1,-87-3,78-3,0 2,0 3,0 2,0 3,-48 13,3 4,69-19,0 2,1 1,0 1,-14 8,33-14,0 0,0 0,0-1,-1-1,1 0,0 0,-1-1,0-1,-100-2,47-1,-19 1,-5 0,-36 6,122-4,0 1,1 0,-1 0,0 0,0 0,0 0,1 0,-1 1,0-1,1 1,-1 0,1 0,0 0,0 0,0 0,0 0,0 1,-1 0,-22 22,12-17,-1 0,1-1,-1 0,0-2,0 1,-1-2,0 0,0 0,-8-1,-39 5,-47-1,80-5,-169 4,-1-8,1-9,-135-26,119 16,229 21,-4 2,1-2,-1 1,1-2,-1 1,1-2,-1 1,0-2,1 1,-1-2,0 1,-1-2,8-2,13-8,2 1,-1 2,2 1,0 2,28-4,72-21,-88 18,0 3,0 2,1 2,0 2,1 2,-1 2,8 3,7 3,-38-1,0 0,0-2,0-1,21-3,-44 4,0 0,1 0,-1-1,0 1,0 0,0-1,1 1,-1-1,0 1,0-1,0 0,0 1,0-1,0 0,0 0,0 1,0-1,0 0,-1 0,1 0,0 0,0 0,-1 0,1-1,-1 1,1 0,-1 0,0-2,0 1,0-1,0 1,0 0,0-1,-1 1,1 0,-1 0,1-1,-1 1,0 0,0 0,0 0,0 0,-6-10,-1 1,1 0,-2 1,-6-7,-48-37,48 43,1 0,0-1,-11-13,22 22,0-1,-1 2,1-1,-1 0,0 1,0-1,0 1,0 0,0 1,0-1,-1 1,1-1,0 1,-5 0,-68-2,37 2,-17-2,0-3,1-3,-42-12,97 21,-1 0,1 0,-1-1,1 1,0 0,-1-1,1 1,0-1,-1 0,1 0,0 1,0-1,-1 0,1 0,0 0,-1-1,16-5,41 3,24-2,-1-3,26-9,96-11,-184 29,0-2,-1 0,1-1,-1 0,1-1,-1-1,-1-1,1 0,2-2,-17 8,0 0,1 0,-1 0,0 0,0 0,1 0,-1 0,0-1,0 1,0 0,1 0,-1 0,0 0,0 0,0-1,0 1,0 0,1 0,-1 0,0-1,0 1,0 0,0 0,0 0,0-1,0 1,0 0,0 0,1-1,-1 1,0 0,0 0,0-1,-1 1,1 0,0 0,0 0,0-1,0 1,0 0,0 0,0-1,0 1,0 0,-12-7,-19 1,-42-3,33 6,0-3,0-1,-3-3,0 1,0 3,0 1,-1 2,1 2,-1 2,-3 2,-45 0,85-3,-66 1,60-1,48 0,151 1,248-3,-289-5,142-26,-139 12,0 6,1 6,15 7,366 3,-520 0,1 1,0 0,-1 0,0 1,0 1,0 0,0 0,0 1,59 19,-3-12,228 50,-219-42,-1 3,62 29,-95-35,0 2,-2 1,0 3,-1 0,20 19,-53-38,0-1,1 1,-1-1,1 0,0-1,0 1,0-1,0 0,0-1,0 1,1-1,5 0,11 0,1-1,21-2,2-1,-30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4T16:36:44.4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3952 0,'-26'2,"1"1,-1 1,0 1,1 1,-21 8,-58 14,60-23,-2-1,1-3,0-1,-13-4,-51 1,-53 2,-176 3,263 2,-61 14,63-1,50-10,-1-1,-1-1,0-1,-123 1,91-4,-1 2,-18 5,-12 0,-1-3,0-4,-7-4,-50 0,31 1,22 0,-64 7,111 2,1 1,-9 5,-6 1,9 0,0 3,2 1,0 3,1 2,-13 11,39-23,1 2,0 0,0 2,2 0,0 1,0 2,11-12,1 0,-1 0,0-1,0 0,-1 0,0-1,0 0,-39 22,25-12,1 1,0 2,1 0,1 1,1 0,0 2,2 1,0 0,0 1,-19 31,24-36,0 1,0 0,-3 10,9-16,-1 0,-1-1,0 1,0-2,-1 1,-1-1,0-1,0 1,-1-2,-1 1,6-3,-1 0,1 1,0-1,0 1,1 0,0 1,0-1,0 1,1 0,1 0,-1 1,1-1,1 1,-1-1,1 3,-2 17,1 0,2 0,0 0,2 5,-1-20,1-7,0 1,0-1,0 1,1-1,0 0,0 1,1-1,0 0,0-1,0 1,1 0,-1-1,1 0,1 0,-1 0,1 0,0-1,0 0,3 3,16 10,0-2,2 0,25 11,-16-8,148 57,-170-70,1 0,0 0,0-1,0-1,1-1,3 1,-4-2,0 1,-1 1,1 0,-1 1,0 1,11 5,12 8,-11-5,-1 1,19 14,-26-16,1-1,1 0,0-1,0-1,1-1,0-1,0-1,1 0,-1-2,9 1,1 2,-1 1,20 8,-22-7,1 0,0-2,12 1,57 4,62 10,-64-9,1-3,1-5,85-6,-75 0,-72-1,-1-2,1-1,16-5,60-8,-34 10,46-4,49 5,-120 4,1-2,-2-2,35-10,-27 5,0 2,42 0,8 0,0-5,-1-5,19-9,158-29,-256 54,-1-1,1-1,-1-2,-1-1,0-1,0-2,-1 0,8-7,-11 6,0 2,22-9,28-13,-60 27,0 0,0 1,1 1,0 0,0 0,0 2,0 0,10-1,25 2,44 3,-9 1,248-3,-319-1,0-1,1 0,-1-1,0 0,-1-1,1-1,-1 0,6-3,-4 2,0 0,0 1,1 0,0 1,0 1,1 0,-11 3,1-1,0-1,-1 1,1-1,-1 0,0 0,1 0,-1-1,0 0,0 0,-1 0,1 0,-1-1,1 0,-1 0,0 0,-1 0,1-1,-1 0,0 1,0-1,0 0,-1-1,1 1,-1 0,1-5,-1 2,0 0,0-1,-1 1,0-1,0 0,-1 1,0-1,-1 0,0 1,0-1,-1 1,0-1,0 1,-1 0,0-1,-1 2,-1-4,-108-167,90 144,-2 1,-7-6,14 18,1 0,1-1,1-1,0 0,-10-25,16 30,-2 0,-1 0,0 1,-1 1,0 0,-1 0,-1 2,-13-10,9 9,-1 1,-1 1,0 1,-21-9,17 9,2 0,0-2,-20-15,20 14,0 1,-1 0,0 2,-1 1,0 1,-1 1,0 1,0 2,-10-2,-12 3,-1 1,1 2,-29 4,7-1,62-2,-1 0,1-1,-1 0,1 0,0-1,0 0,0 0,0-1,-1-1,-37-15,-55-1,99 21,0-1,0 1,1-1,-1 1,0-1,1 0,-1 0,1 0,-1 0,1 0,0 0,-1 0,1 0,0-1,0 1,0 0,0-1,0 1,0-1,0 0,0 1,0-1,1 0,-4-40,5 39,-1-1,0 1,0 0,0 0,0-1,-1 1,1 0,-1 0,1 0,-1 0,0 0,-1 0,1 0,0 0,-2-2,2 4,1 1,-1-1,1 1,-1-1,1 1,-1-1,1 1,-1 0,0-1,1 1,-1 0,0-1,1 1,-1 0,0 0,1 0,-1 0,0 0,0-1,1 1,-1 0,0 1,1-1,-1 0,0 0,-7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14T16:38:32.2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20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1 161,'66'-4,"0"-2,41-10,-3 0,157-18,385-45,-586 74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9:45:23.8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3,'3'2,"0"0,0 0,0 0,0 1,0-1,0 1,-1-1,1 1,-1 0,0 0,0 0,0 0,0 1,-1-1,1 0,0 2,7 13,6 1,1 0,1 0,0-2,1 0,1-1,0-1,1-1,15 8,1-2,1-3,0 0,2-3,31 8,-44-13,-2 1,1 0,-2 2,6 4,31 16,105 40,-149-64,-1-1,1-1,0-1,1 0,-1-2,1 1,0-2,10 1,31-1,52-5,-18 0,-33 3,0-3,0-2,-1-3,1-2,17-8,185-40,-128 30,46-18,-82 17,121-41,-181 55,0-1,-1-2,-1-1,22-17,21-9,-58 35,-2 0,1-1,-2-1,8-7,-24 19,-1 0,0 0,1-1,-1 1,1 0,-1 0,0-1,1 1,-1 0,0-1,1 1,-1-1,0 1,1 0,-1-1,0 1,0-1,0 1,1-1,-1 1,0-1,0 1,0-1,0 1,0-1,0 1,0-1,0 1,0-1,0 1,0-1,0 1,0-1,0 1,-1 0,1-1,0 1,0-1,-1 1,1-1,-23-8,-34 5,57 4,-143 5,1 7,-31 11,42-6,-53 7,2 2,-170-1,15-10,250-10,-37 3,0 5,1 6,-12 8,115-23,-81 25,95-25,-1-1,1 1,0 1,0-1,1 1,-1 0,1 1,0 0,-40 32,-131 52,175-89,-1-1,1 1,0 0,-1-1,1 1,0 0,0 0,-1 0,1 0,0 0,0 0,0 1,0-1,1 0,-1 0,0 1,0-1,1 0,-1 1,1-1,-1 1,1-1,0 1,-1-1,1 1,1 0,-1-1,1 1,0-1,-1 1,1-1,0 1,0-1,0 1,0-1,1 0,-1 0,0 0,0 1,1-1,-1 0,1-1,-1 1,2 1,12 5,0-1,0 0,1-1,7 1,-15-4,43 11,0-3,1-2,35 0,160 0,-147-7,212 1,-262-2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9:45:31.9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6 158,'-3'118,"1"-37,3 0,5 21,-3-80,1-1,1-1,0 1,2-1,0 0,2 0,0-1,1 0,1-1,0 0,7 7,-10-16,-1-1,1 0,1 0,-1-1,1 0,1 0,-1-1,1-1,0 0,0 0,4 1,26 8,0-1,19 2,-28-7,2-2,1 0,0-2,0-2,0-1,0-1,0-2,0-2,0 0,15-6,48-23,-65 21,1 2,9-2,87-12,0 5,1 7,8 4,395 7,-247 5,-140-2,155-5,-266-1,-1-1,0-3,28-9,36-8,-24 10,-1-4,0-3,32-16,-85 28,0-1,-1-1,6-4,30-18,-53 33,-1 1,0 0,0-1,0 1,0-1,0 1,0-1,0 0,0 1,0-1,-1 0,1 0,0 0,0 0,-1 0,1 0,0 0,-1 0,1 0,-1 0,1 0,-1-1,0 1,-1 1,1-1,0 0,-1 0,1 1,-1-1,0 0,1 1,-1-1,1 1,-1-1,0 1,0-1,1 1,-1-1,0 1,0 0,0-1,1 1,-1 0,0 0,-1-1,-63-9,61 10,-156-6,0 6,-53 12,-37 0,-664-9,601-21,-254-49,509 59,0-3,1-2,0-2,1-4,-31-15,56 23,1 1,-2 2,1 1,-1 1,0 1,-5 2,-47-8,67 9,-25-3,40 4,1 1,-1 0,0 0,1-1,-1 1,1-1,-1 1,1-1,0 1,-1-1,1 0,0 0,-1 0,1 0,0 0,0 0,0 0,-1-1,3 1,-1-1,1 0,0 1,-1-1,1 1,0-1,0 1,0 0,0-1,1 1,-1 0,0 0,0-1,1 1,-1 0,1 0,-1 1,1-1,-1 0,1 0,1 0,-1 0,72-37,1 4,1 3,66-17,-100 38,0 2,0 2,1 1,0 2,-1 3,35 3,59-2,324-28,31 0,-423 29,1 4,0 3,-1 3,-1 2,2 4,161 31,470 73,-462-76,176 10,-381-52,-1 2,1 1,-1 2,0 1,-1 2,0 0,14 10,-43-21,0 0,0 0,0 0,0 0,0 0,-1 0,1 0,0 1,-1-1,1 1,-1-1,1 1,-1 0,0-1,0 1,0 0,0 0,0 0,0 0,0 0,-1 0,1 0,-1 0,1 0,-1 2,0 0,-1-1,0 1,1 0,-1-1,-1 1,1-1,-1 1,1-1,-1 0,0 0,0 1,0-1,-1-1,1 1,-12 12,-1 0,-1-1,1-1,-17 10,-25 14,-1-3,-1-2,-43 15,-195 66,230-89,-1133 406,1185-424,0-2,0 0,-1 0,1-2,-1 1,0-2,0-1,0 0,-8-1,-4-1,16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9:45:35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1 129,'47'-2,"0"-3,-1-2,16-5,7-1,4 0,-6 0,0 3,1 3,40 2,167-1,-44-1,100-7,-20 0,-214 13,878 2,-941 0,72 3,-99-3,1 0,-1 0,0 1,1 0,-1 0,0 1,0 0,0 1,-1-1,1 1,-1 0,1 1,-2 2,0 0,0 1,0 0,-1 0,-1 0,1 0,-1 1,0-1,-1 1,0 0,-1 0,1 0,-2 1,-1-5,0 0,0 0,-1 0,1 0,-1-1,0 1,-1-1,1 1,-1-1,0 0,0 0,-1 0,1 0,-1-1,1 1,-1-1,0 0,-1 0,-3 2,-8 5,0-1,-1 0,0-2,-15 6,-8-1,-1-1,-1-2,1-2,-5-2,-173 10,75-8,-13-1,87-6,1 4,-35 7,-83 23,-210 29,253-42,-73 23,-6 1,192-42,0-1,0-2,0-1,0-1,-30-7,5 1,40 7,1-2,-1 0,1-1,-1 0,1-2,0 1,1-2,0 0,-13-8,14 9,0 0,-1 0,0 2,0 0,-1 0,1 2,-1-1,-7 1,-22-4,-154-33,175 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09:45:50.30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4111 103,'-14'-1,"1"-1,0 0,-1-1,-11-5,-20-3,-129-19,-1 7,-1 8,-23 7,-42 12,-158 25,-208 57,500-70,12-6,-1-4,1-5,-5-4,-19 1,-65 9,-147 14,281-17,1 2,-10 4,5-1,-40 1,-1-6,22-2,1 3,0 3,-11 6,33-8,40-6,1 1,0 0,-1 0,1 1,0 0,0 1,-9 3,14-2,0-1,0 1,0 0,1 0,-1 0,1 0,0 0,0 1,1 0,-1-1,1 1,0 0,0 0,1 0,-1 0,1 4,-2 0,1 1,1 0,0-1,0 1,1 0,0 0,1-1,1 8,0-8,0-1,1 1,0-1,1 0,0-1,0 1,0 0,1-1,0 0,0 0,1-1,0 1,0-1,1-1,0 1,0-1,6 4,11 4,1-1,0-2,1 0,25 6,43 17,-55-14,-28-13,-1-1,1 0,0-1,0 0,8 2,149 44,-80-20,-67-22,0 0,1-1,-1-1,18 2,-7-3,0 2,21 8,-28-7,0-2,1 0,0-2,19 1,-11-2,0 2,22 5,17 3,22 1,103 14,102-3,-37-19,16-13,203-37,-169 11,-1-15,44-23,-260 46,66-29,-52 16,-38 16,-22 8,-1-2,0-2,-2-3,0-1,10-9,-55 30,0 0,-1-1,1 1,0-1,-1 1,1-1,-1 0,1 0,-1 0,0 1,0-1,0 0,0-1,0 1,0 0,-1 0,1 0,-1 0,1 0,-1-1,0 1,0 0,0 0,0-1,0 1,0 0,-1 0,1-1,-1 1,0 0,0 0,1 0,-1 0,0 0,-1 0,1-1,-7-10,-1-1,-1 1,1 0,-2 1,0 0,-6-8,2 5,0 0,0 0,-17-10,-4-5,23 19,0 0,-1 1,0 0,0 2,-1-1,0 2,-1 0,1 0,-1 2,0 0,-15-2,24 5,-14-2,0 0,0 1,0 2,0 0,9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27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96,'5'-3,"-1"0,1 1,0-1,0 1,0 0,0 0,0 1,1 0,-1-1,5 1,10-3,59-17,1 5,1 2,0 4,0 4,1 3,54 7,-61 5,21 8,55 8,53-3,344 45,-497-62,1-1,-1-4,60 5,261 43,-113-10,-151-28,0-4,1-5,50-9,-150 8,0-2,-1 0,1 0,-1 0,0-1,1 0,-2-1,1 0,0 0,-1 0,5-5,9-7,-1-2,0 0,1-4,26-25,-32 34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33.2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1 600,'39'-2,"0"-1,0-2,12-4,30-4,173-23,1591-242,-1679 250,604-100,-1 38,-699 85,-19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44.9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47.2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1,'320'13,"-43"-13,-148-3,0 6,50 10,-72 13,-43-17,-46-6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23T10:32:51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1 147,'471'-14,"-211"13,424-11,-222 10,-237 4,-38-1,30 2,0-10,95-19,-56-4,59 9,258 8,-563 13,648-13,-153 0,-484 13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Logo_innovasjon_hvi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742260"/>
            <a:ext cx="990600" cy="351234"/>
          </a:xfrm>
          <a:prstGeom prst="rect">
            <a:avLst/>
          </a:prstGeom>
          <a:noFill/>
        </p:spPr>
      </p:pic>
      <p:pic>
        <p:nvPicPr>
          <p:cNvPr id="4" name="Bilde 3" descr="forsideny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716" cy="5162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_lil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" y="0"/>
            <a:ext cx="9169716" cy="5162550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 userDrawn="1"/>
        </p:nvSpPr>
        <p:spPr bwMode="auto">
          <a:xfrm>
            <a:off x="3242733" y="2226733"/>
            <a:ext cx="5541768" cy="9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i="0" cap="none">
                <a:solidFill>
                  <a:srgbClr val="3A5766"/>
                </a:solidFill>
                <a:latin typeface="Montserrat Regular"/>
                <a:ea typeface="+mj-ea"/>
                <a:cs typeface="Montserrat Regular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9pPr>
          </a:lstStyle>
          <a:p>
            <a:r>
              <a:rPr lang="nb-NO" dirty="0">
                <a:solidFill>
                  <a:srgbClr val="62638D"/>
                </a:solidFill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242733" y="3039527"/>
            <a:ext cx="5321626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  <p:pic>
        <p:nvPicPr>
          <p:cNvPr id="8" name="Bilde 7" descr="Agenda Nord-Norge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13809" y="2034128"/>
            <a:ext cx="7952154" cy="827616"/>
          </a:xfrm>
        </p:spPr>
        <p:txBody>
          <a:bodyPr anchor="ctr"/>
          <a:lstStyle>
            <a:lvl1pPr algn="ctr">
              <a:defRPr sz="3000" b="1" cap="none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713809" y="2763567"/>
            <a:ext cx="7952154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å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429" y="983838"/>
            <a:ext cx="7938819" cy="355825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lå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428" y="430612"/>
            <a:ext cx="7953375" cy="47744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6425" y="996951"/>
            <a:ext cx="3762375" cy="3536732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800" y="996950"/>
            <a:ext cx="3937000" cy="35367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605693" y="3634094"/>
            <a:ext cx="7932616" cy="342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/>
          </p:nvPr>
        </p:nvSpPr>
        <p:spPr>
          <a:xfrm>
            <a:off x="605692" y="459581"/>
            <a:ext cx="7932616" cy="3005868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5692" y="4025503"/>
            <a:ext cx="7932616" cy="533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98860"/>
            <a:ext cx="7912100" cy="598884"/>
          </a:xfrm>
        </p:spPr>
        <p:txBody>
          <a:bodyPr wrap="none"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6425" y="997744"/>
            <a:ext cx="7912100" cy="91797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61434"/>
            <a:ext cx="8229600" cy="368008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3019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akgrunn_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69716" cy="5162550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 userDrawn="1"/>
        </p:nvSpPr>
        <p:spPr bwMode="auto">
          <a:xfrm>
            <a:off x="3242733" y="2226733"/>
            <a:ext cx="5541768" cy="9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i="0" cap="none">
                <a:solidFill>
                  <a:srgbClr val="3A5766"/>
                </a:solidFill>
                <a:latin typeface="Montserrat Regular"/>
                <a:ea typeface="+mj-ea"/>
                <a:cs typeface="Montserrat Regular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9pPr>
          </a:lstStyle>
          <a:p>
            <a:r>
              <a:rPr lang="nb-NO" dirty="0">
                <a:solidFill>
                  <a:srgbClr val="DFB952"/>
                </a:solidFill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242733" y="3039527"/>
            <a:ext cx="5321626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  <p:pic>
        <p:nvPicPr>
          <p:cNvPr id="8" name="Bilde 7" descr="Agenda Nord-Norge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n -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13809" y="2034128"/>
            <a:ext cx="7952154" cy="827616"/>
          </a:xfrm>
        </p:spPr>
        <p:txBody>
          <a:bodyPr anchor="ctr"/>
          <a:lstStyle>
            <a:lvl1pPr algn="ctr">
              <a:defRPr sz="3000" b="1" cap="none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713809" y="2763567"/>
            <a:ext cx="7952154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øn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6431" y="983839"/>
            <a:ext cx="7938819" cy="357507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5" name="Bilde 4" descr="Bakgrun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69716" cy="5162550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 userDrawn="1"/>
        </p:nvSpPr>
        <p:spPr bwMode="auto">
          <a:xfrm>
            <a:off x="3242733" y="2226733"/>
            <a:ext cx="5541768" cy="9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 i="0" cap="none">
                <a:solidFill>
                  <a:srgbClr val="3A5766"/>
                </a:solidFill>
                <a:latin typeface="Montserrat Regular"/>
                <a:ea typeface="+mj-ea"/>
                <a:cs typeface="Montserrat Regular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2AD00"/>
                </a:solidFill>
                <a:latin typeface="Verdana" pitchFamily="-112" charset="0"/>
              </a:defRPr>
            </a:lvl9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 descr="Agenda Nord-Norge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3242733" y="3039527"/>
            <a:ext cx="5321626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62242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Grønn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430" y="430612"/>
            <a:ext cx="7953375" cy="47744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6425" y="996951"/>
            <a:ext cx="3762375" cy="3553554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800" y="996950"/>
            <a:ext cx="3937000" cy="35535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n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605693" y="3634094"/>
            <a:ext cx="7932616" cy="342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"/>
          </p:nvPr>
        </p:nvSpPr>
        <p:spPr>
          <a:xfrm>
            <a:off x="605692" y="459581"/>
            <a:ext cx="7932616" cy="3005868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5692" y="4025503"/>
            <a:ext cx="7932616" cy="533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98860"/>
            <a:ext cx="7912100" cy="598884"/>
          </a:xfrm>
        </p:spPr>
        <p:txBody>
          <a:bodyPr wrap="none"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6425" y="997744"/>
            <a:ext cx="7912100" cy="91797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713809" y="2034128"/>
            <a:ext cx="7952154" cy="827616"/>
          </a:xfrm>
        </p:spPr>
        <p:txBody>
          <a:bodyPr anchor="ctr"/>
          <a:lstStyle>
            <a:lvl1pPr algn="ctr">
              <a:defRPr sz="3000" b="1" cap="none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Undertittel 2"/>
          <p:cNvSpPr>
            <a:spLocks noGrp="1"/>
          </p:cNvSpPr>
          <p:nvPr>
            <p:ph type="subTitle" idx="1"/>
          </p:nvPr>
        </p:nvSpPr>
        <p:spPr>
          <a:xfrm>
            <a:off x="713809" y="2763567"/>
            <a:ext cx="7952154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rgbClr val="000000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Grå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6426" y="430612"/>
            <a:ext cx="7938395" cy="47744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06426" y="996951"/>
            <a:ext cx="3665021" cy="353673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78388" y="996950"/>
            <a:ext cx="3666433" cy="353673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å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5693" y="3634094"/>
            <a:ext cx="7932616" cy="342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05692" y="459581"/>
            <a:ext cx="7932616" cy="3005868"/>
          </a:xfrm>
        </p:spPr>
        <p:txBody>
          <a:bodyPr/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5692" y="4025503"/>
            <a:ext cx="7932616" cy="533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425" y="398860"/>
            <a:ext cx="7912100" cy="598884"/>
          </a:xfrm>
        </p:spPr>
        <p:txBody>
          <a:bodyPr wrap="none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6425" y="997744"/>
            <a:ext cx="7912100" cy="91797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41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7B72851-DB3D-428C-AF57-03E9D995FAD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568661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z="1050" dirty="0"/>
              <a:t>©</a:t>
            </a:r>
            <a:r>
              <a:rPr lang="en-US" dirty="0" err="1"/>
              <a:t>Gudmund</a:t>
            </a:r>
            <a:r>
              <a:rPr lang="en-US" dirty="0"/>
              <a:t> </a:t>
            </a:r>
            <a:r>
              <a:rPr lang="en-US" dirty="0" err="1"/>
              <a:t>Hernes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2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61434"/>
            <a:ext cx="8229600" cy="368008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156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6" y="438295"/>
            <a:ext cx="7938820" cy="4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7" y="983837"/>
            <a:ext cx="7938819" cy="350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Agenda Nord-Norge CMYK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88" r:id="rId2"/>
    <p:sldLayoutId id="2147493472" r:id="rId3"/>
    <p:sldLayoutId id="2147493469" r:id="rId4"/>
    <p:sldLayoutId id="2147493470" r:id="rId5"/>
    <p:sldLayoutId id="2147493471" r:id="rId6"/>
    <p:sldLayoutId id="2147493487" r:id="rId7"/>
    <p:sldLayoutId id="2147493492" r:id="rId8"/>
    <p:sldLayoutId id="2147493493" r:id="rId9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 i="0">
          <a:solidFill>
            <a:srgbClr val="3A5766"/>
          </a:solidFill>
          <a:latin typeface="Montserrat Regular"/>
          <a:ea typeface="+mj-ea"/>
          <a:cs typeface="Montserrat Regular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2400" b="0" i="0">
          <a:solidFill>
            <a:srgbClr val="2D2D2D"/>
          </a:solidFill>
          <a:latin typeface="Garamond"/>
          <a:ea typeface="+mn-ea"/>
          <a:cs typeface="Garamond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 b="0" i="0">
          <a:solidFill>
            <a:srgbClr val="2D2D2D"/>
          </a:solidFill>
          <a:latin typeface="Garamond"/>
          <a:cs typeface="Garamon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1400" b="0" i="0">
          <a:solidFill>
            <a:srgbClr val="2D2D2D"/>
          </a:solidFill>
          <a:latin typeface="Garamond"/>
          <a:cs typeface="Garamon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 sz="1200" b="0" i="0">
          <a:solidFill>
            <a:srgbClr val="2D2D2D"/>
          </a:solidFill>
          <a:latin typeface="Garamond"/>
          <a:cs typeface="Garamon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»"/>
        <a:defRPr sz="1200" b="0" i="0">
          <a:solidFill>
            <a:srgbClr val="2D2D2D"/>
          </a:solidFill>
          <a:latin typeface="Garamond"/>
          <a:cs typeface="Garamon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4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6" y="438295"/>
            <a:ext cx="7938820" cy="4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9" y="983837"/>
            <a:ext cx="7938819" cy="36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Agenda Nord-Norge CMYK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89" r:id="rId1"/>
    <p:sldLayoutId id="2147493478" r:id="rId2"/>
    <p:sldLayoutId id="2147493475" r:id="rId3"/>
    <p:sldLayoutId id="2147493476" r:id="rId4"/>
    <p:sldLayoutId id="2147493477" r:id="rId5"/>
    <p:sldLayoutId id="2147493479" r:id="rId6"/>
    <p:sldLayoutId id="2147493491" r:id="rId7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 i="0">
          <a:solidFill>
            <a:srgbClr val="62638D"/>
          </a:solidFill>
          <a:latin typeface="Montserrat Regular"/>
          <a:ea typeface="+mj-ea"/>
          <a:cs typeface="Montserrat Regular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2400" b="0" i="0">
          <a:solidFill>
            <a:srgbClr val="2D2D2D"/>
          </a:solidFill>
          <a:latin typeface="Garamond"/>
          <a:ea typeface="+mn-ea"/>
          <a:cs typeface="Garamond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 b="0" i="0">
          <a:solidFill>
            <a:srgbClr val="2D2D2D"/>
          </a:solidFill>
          <a:latin typeface="Garamond"/>
          <a:cs typeface="Garamon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1400" b="0" i="0">
          <a:solidFill>
            <a:srgbClr val="2D2D2D"/>
          </a:solidFill>
          <a:latin typeface="Garamond"/>
          <a:cs typeface="Garamon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 sz="1200" b="0" i="0">
          <a:solidFill>
            <a:srgbClr val="2D2D2D"/>
          </a:solidFill>
          <a:latin typeface="Garamond"/>
          <a:cs typeface="Garamon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»"/>
        <a:defRPr sz="1200" b="0" i="0">
          <a:solidFill>
            <a:srgbClr val="2D2D2D"/>
          </a:solidFill>
          <a:latin typeface="Garamond"/>
          <a:cs typeface="Garamon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5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6426" y="438295"/>
            <a:ext cx="7938820" cy="4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31" y="983838"/>
            <a:ext cx="7938819" cy="36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 descr="Agenda Nord-Norge CMYK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3" y="241360"/>
            <a:ext cx="1232408" cy="643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85" r:id="rId2"/>
    <p:sldLayoutId id="2147493482" r:id="rId3"/>
    <p:sldLayoutId id="2147493483" r:id="rId4"/>
    <p:sldLayoutId id="2147493484" r:id="rId5"/>
    <p:sldLayoutId id="2147493486" r:id="rId6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DFB952"/>
          </a:solidFill>
          <a:latin typeface="Montserrat Regular"/>
          <a:ea typeface="+mj-ea"/>
          <a:cs typeface="Montserrat Regular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rgbClr val="A2AD00"/>
          </a:solidFill>
          <a:latin typeface="Verdan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2400">
          <a:solidFill>
            <a:srgbClr val="2D2D2D"/>
          </a:solidFill>
          <a:latin typeface="Garamond"/>
          <a:ea typeface="+mn-ea"/>
          <a:cs typeface="Garamond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>
          <a:solidFill>
            <a:srgbClr val="2D2D2D"/>
          </a:solidFill>
          <a:latin typeface="Garamond"/>
          <a:cs typeface="Garamon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•"/>
        <a:defRPr sz="1400">
          <a:solidFill>
            <a:srgbClr val="2D2D2D"/>
          </a:solidFill>
          <a:latin typeface="Garamond"/>
          <a:cs typeface="Garamon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–"/>
        <a:defRPr sz="1200">
          <a:solidFill>
            <a:srgbClr val="2D2D2D"/>
          </a:solidFill>
          <a:latin typeface="Garamond"/>
          <a:cs typeface="Garamon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96A0"/>
        </a:buClr>
        <a:buChar char="»"/>
        <a:defRPr sz="1200">
          <a:solidFill>
            <a:srgbClr val="2D2D2D"/>
          </a:solidFill>
          <a:latin typeface="Garamond"/>
          <a:cs typeface="Garamon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2AD00"/>
        </a:buClr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customXml" Target="../ink/ink30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customXml" Target="../ink/ink33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46.png"/><Relationship Id="rId18" Type="http://schemas.openxmlformats.org/officeDocument/2006/relationships/customXml" Target="../ink/ink42.xml"/><Relationship Id="rId21" Type="http://schemas.openxmlformats.org/officeDocument/2006/relationships/image" Target="../media/image58.png"/><Relationship Id="rId7" Type="http://schemas.openxmlformats.org/officeDocument/2006/relationships/customXml" Target="../ink/ink37.xml"/><Relationship Id="rId12" Type="http://schemas.openxmlformats.org/officeDocument/2006/relationships/image" Target="../media/image160.png"/><Relationship Id="rId17" Type="http://schemas.openxmlformats.org/officeDocument/2006/relationships/image" Target="../media/image56.png"/><Relationship Id="rId2" Type="http://schemas.openxmlformats.org/officeDocument/2006/relationships/customXml" Target="../ink/ink35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1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image" Target="../media/image55.png"/><Relationship Id="rId10" Type="http://schemas.openxmlformats.org/officeDocument/2006/relationships/image" Target="../media/image150.png"/><Relationship Id="rId19" Type="http://schemas.openxmlformats.org/officeDocument/2006/relationships/image" Target="../media/image57.png"/><Relationship Id="rId4" Type="http://schemas.openxmlformats.org/officeDocument/2006/relationships/image" Target="../media/image121.png"/><Relationship Id="rId9" Type="http://schemas.openxmlformats.org/officeDocument/2006/relationships/customXml" Target="../ink/ink38.xml"/><Relationship Id="rId14" Type="http://schemas.openxmlformats.org/officeDocument/2006/relationships/customXml" Target="../ink/ink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0.xm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customXml" Target="../ink/ink14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12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customXml" Target="../ink/ink23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12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customXml" Target="../ink/ink28.xml"/><Relationship Id="rId5" Type="http://schemas.openxmlformats.org/officeDocument/2006/relationships/customXml" Target="../ink/ink25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7717118-7B59-4EA2-836D-E74035BD2AFA}"/>
              </a:ext>
            </a:extLst>
          </p:cNvPr>
          <p:cNvSpPr txBox="1"/>
          <p:nvPr/>
        </p:nvSpPr>
        <p:spPr>
          <a:xfrm>
            <a:off x="5121919" y="3693111"/>
            <a:ext cx="2535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Nord-Troms Regionråd</a:t>
            </a:r>
          </a:p>
          <a:p>
            <a:pPr algn="ctr"/>
            <a:r>
              <a:rPr lang="nb-NO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Manndalen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24. april</a:t>
            </a:r>
          </a:p>
          <a:p>
            <a:pPr algn="ctr"/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Ingebrigtsen</a:t>
            </a:r>
          </a:p>
        </p:txBody>
      </p:sp>
    </p:spTree>
    <p:extLst>
      <p:ext uri="{BB962C8B-B14F-4D97-AF65-F5344CB8AC3E}">
        <p14:creationId xmlns:p14="http://schemas.microsoft.com/office/powerpoint/2010/main" val="128668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16A49-0DDE-4E05-A70D-7E45E441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MEGATRENDER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3CB5EA-BBD0-485E-9FCA-138112C8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G.U.D. (globalisering, urbanisering, digitalisering)</a:t>
            </a:r>
          </a:p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JEGet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er på mange områder blitt sterkere enn Viet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Holdningene til distriktspolitikk i kraftig endring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Nord-Norge fra utpost – til midt i verden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Men synkende folketall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Høyt frafall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Mangler nøkkelkompetanse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Prisgitt at mennesker fra andre land jar lyst til å komme hit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NORD-TROMS-REGIONEN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D778E2-F0C7-44E1-8316-16940C6E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6" y="1069779"/>
            <a:ext cx="6181101" cy="3764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4F4438B3-DBBE-4B4B-AD23-C2CADC961A4A}"/>
                  </a:ext>
                </a:extLst>
              </p14:cNvPr>
              <p14:cNvContentPartPr/>
              <p14:nvPr/>
            </p14:nvContentPartPr>
            <p14:xfrm>
              <a:off x="3395555" y="2804673"/>
              <a:ext cx="623160" cy="20052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4F4438B3-DBBE-4B4B-AD23-C2CADC961A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6195" y="2795313"/>
                <a:ext cx="641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8716AAE0-C186-48EC-A71A-8BA8309666BF}"/>
                  </a:ext>
                </a:extLst>
              </p14:cNvPr>
              <p14:cNvContentPartPr/>
              <p14:nvPr/>
            </p14:nvContentPartPr>
            <p14:xfrm>
              <a:off x="3607595" y="1901793"/>
              <a:ext cx="605520" cy="105444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8716AAE0-C186-48EC-A71A-8BA8309666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8235" y="1892436"/>
                <a:ext cx="624240" cy="107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A92A107E-B306-413F-AF69-A96851B48154}"/>
                  </a:ext>
                </a:extLst>
              </p14:cNvPr>
              <p14:cNvContentPartPr/>
              <p14:nvPr/>
            </p14:nvContentPartPr>
            <p14:xfrm>
              <a:off x="3288995" y="1948593"/>
              <a:ext cx="138240" cy="103176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A92A107E-B306-413F-AF69-A96851B48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35" y="1939233"/>
                <a:ext cx="156960" cy="105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LYNGEN-REGIONEN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D778E2-F0C7-44E1-8316-16940C6E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6" y="1069779"/>
            <a:ext cx="6181101" cy="3764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4F4438B3-DBBE-4B4B-AD23-C2CADC961A4A}"/>
                  </a:ext>
                </a:extLst>
              </p14:cNvPr>
              <p14:cNvContentPartPr/>
              <p14:nvPr/>
            </p14:nvContentPartPr>
            <p14:xfrm>
              <a:off x="3395555" y="2804673"/>
              <a:ext cx="623160" cy="20052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4F4438B3-DBBE-4B4B-AD23-C2CADC961A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6195" y="2795313"/>
                <a:ext cx="6418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8716AAE0-C186-48EC-A71A-8BA8309666BF}"/>
                  </a:ext>
                </a:extLst>
              </p14:cNvPr>
              <p14:cNvContentPartPr/>
              <p14:nvPr/>
            </p14:nvContentPartPr>
            <p14:xfrm>
              <a:off x="3607595" y="1901793"/>
              <a:ext cx="605520" cy="105444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8716AAE0-C186-48EC-A71A-8BA8309666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8235" y="1892436"/>
                <a:ext cx="624240" cy="1073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A92A107E-B306-413F-AF69-A96851B48154}"/>
                  </a:ext>
                </a:extLst>
              </p14:cNvPr>
              <p14:cNvContentPartPr/>
              <p14:nvPr/>
            </p14:nvContentPartPr>
            <p14:xfrm>
              <a:off x="3288995" y="1948593"/>
              <a:ext cx="138240" cy="103176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A92A107E-B306-413F-AF69-A96851B48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35" y="1939233"/>
                <a:ext cx="156960" cy="10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7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23E7F4-4F8B-429F-9145-582D343B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REGIONREFORMEN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09A92C-79A9-477B-8713-2CC76664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Det regionale Norge er i endring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Hvordan skal denne delen av Nord-Norge komme ut av det?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I randsonen mellom folkeavstemninger og sinne i nord –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Og Tromsø-suget i midten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Og et Sør-Troms som vender blikket sørover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8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3A7F9D-6661-4415-9571-8E9E7664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NYE NORD-TROMS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6E6013-1466-45CF-9A08-37D77C73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Bruhodet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Smeltedigelen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Norges råeste reiselivsdestinasjon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Egen flyplass som binder dere til Norge og verden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Eget universitet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Gjør Tromsø til deres egen forstad!</a:t>
            </a:r>
          </a:p>
        </p:txBody>
      </p:sp>
    </p:spTree>
    <p:extLst>
      <p:ext uri="{BB962C8B-B14F-4D97-AF65-F5344CB8AC3E}">
        <p14:creationId xmlns:p14="http://schemas.microsoft.com/office/powerpoint/2010/main" val="249422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99A3651-C43B-4C41-8F20-7A9438731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26" y="1159258"/>
            <a:ext cx="3619500" cy="2028825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A504D3A6-B024-46EA-A56E-EB291B8B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FRA KÅFJORD TIL STATSMINISTEREN</a:t>
            </a: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C8743B08-C4FD-489E-860C-2EC479668E91}"/>
              </a:ext>
            </a:extLst>
          </p:cNvPr>
          <p:cNvSpPr/>
          <p:nvPr/>
        </p:nvSpPr>
        <p:spPr>
          <a:xfrm>
            <a:off x="5537390" y="1107325"/>
            <a:ext cx="3118337" cy="3943499"/>
          </a:xfrm>
          <a:prstGeom prst="cloudCallout">
            <a:avLst>
              <a:gd name="adj1" fmla="val -144530"/>
              <a:gd name="adj2" fmla="val -328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Hvorfor skal ikke Norge bygge et Brent Jord-museum for å dokumentere en av de mest dramatiske hendelser i vår nasjons historie?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5B4EFA-E046-42C7-A72A-343D914A1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80" y="3478216"/>
            <a:ext cx="2062591" cy="13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702D55E-8B33-4AC1-9501-DAEA15B7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HVA SKAL TIL FOR Å FÅ ET </a:t>
            </a:r>
            <a:b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NASJONALT MUSEUM?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4796DA4-E415-4EC0-A23B-A0010F2F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3" y="1886827"/>
            <a:ext cx="3211694" cy="2570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2F0158C-9FF3-4FCA-AAA4-4C3CB4510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3193" y="1874928"/>
            <a:ext cx="1828867" cy="2582359"/>
          </a:xfr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D950479-4FFA-4CED-940C-0B0691E73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62" y="1886828"/>
            <a:ext cx="1814442" cy="2570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892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48DD4B1-FED8-43A8-BE73-FE7E68CF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6" y="1161435"/>
            <a:ext cx="8229600" cy="3680085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Lang, krevende hjemmelekse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Forslag må fremmes (i Stortinget eller fra statsråden)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Mange, mange hindre før vi er der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Hvem kjenner dere?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Kan ordføreren troppe opp hos Statsministeren?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Og hva vil de andre si om ordføreren kjører alene?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C7B1690-CD0D-4F0C-9552-2BAB1C703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HVEM MÅ GJØRE HVA?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61E1B91-8A0B-42CC-930A-3617AE23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340" y="3586580"/>
            <a:ext cx="2232017" cy="12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F1488B1-6585-41F1-A14A-BDAA6140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HER MÅ SVEIN HUSKE PÅ Å NAVIGERE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DBFEACEA-AACE-4E8A-87E2-F84902248A39}"/>
                  </a:ext>
                </a:extLst>
              </p14:cNvPr>
              <p14:cNvContentPartPr/>
              <p14:nvPr/>
            </p14:nvContentPartPr>
            <p14:xfrm>
              <a:off x="5738705" y="2740403"/>
              <a:ext cx="1559880" cy="49464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DBFEACEA-AACE-4E8A-87E2-F84902248A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4705" y="2632403"/>
                <a:ext cx="166752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F2B6976B-E92D-41FA-8FB2-1FACE84D78ED}"/>
                  </a:ext>
                </a:extLst>
              </p14:cNvPr>
              <p14:cNvContentPartPr/>
              <p14:nvPr/>
            </p14:nvContentPartPr>
            <p14:xfrm>
              <a:off x="3654665" y="3841643"/>
              <a:ext cx="688320" cy="1152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F2B6976B-E92D-41FA-8FB2-1FACE84D78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01025" y="3734003"/>
                <a:ext cx="795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5DE7FE01-8E78-46C1-A355-15F4C3778E88}"/>
                  </a:ext>
                </a:extLst>
              </p14:cNvPr>
              <p14:cNvContentPartPr/>
              <p14:nvPr/>
            </p14:nvContentPartPr>
            <p14:xfrm>
              <a:off x="3500585" y="3677843"/>
              <a:ext cx="1509120" cy="30708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5DE7FE01-8E78-46C1-A355-15F4C3778E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46585" y="3569843"/>
                <a:ext cx="161676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C9B8A3E2-021C-4AB1-9A8B-3633895D87FB}"/>
                  </a:ext>
                </a:extLst>
              </p14:cNvPr>
              <p14:cNvContentPartPr/>
              <p14:nvPr/>
            </p14:nvContentPartPr>
            <p14:xfrm>
              <a:off x="5584625" y="2670563"/>
              <a:ext cx="1917000" cy="65736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C9B8A3E2-021C-4AB1-9A8B-3633895D87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6625" y="2652563"/>
                <a:ext cx="19526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073FF536-D30E-4455-86E4-40E646B38632}"/>
                  </a:ext>
                </a:extLst>
              </p14:cNvPr>
              <p14:cNvContentPartPr/>
              <p14:nvPr/>
            </p14:nvContentPartPr>
            <p14:xfrm>
              <a:off x="-774775" y="358283"/>
              <a:ext cx="360" cy="36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073FF536-D30E-4455-86E4-40E646B386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792775" y="34028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ABF7203-B71D-4C4E-A174-5818EBD0D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608228" y="1022147"/>
            <a:ext cx="6976326" cy="390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3875C82B-09D2-4957-AD19-976A6301D5CA}"/>
                  </a:ext>
                </a:extLst>
              </p14:cNvPr>
              <p14:cNvContentPartPr/>
              <p14:nvPr/>
            </p14:nvContentPartPr>
            <p14:xfrm>
              <a:off x="950008" y="4067353"/>
              <a:ext cx="1029240" cy="2019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3875C82B-09D2-4957-AD19-976A6301D5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6368" y="3959713"/>
                <a:ext cx="11368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A70C9A41-B94D-435F-B03D-404FD5AA6EC5}"/>
                  </a:ext>
                </a:extLst>
              </p14:cNvPr>
              <p14:cNvContentPartPr/>
              <p14:nvPr/>
            </p14:nvContentPartPr>
            <p14:xfrm>
              <a:off x="3116128" y="3641833"/>
              <a:ext cx="1498680" cy="47952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A70C9A41-B94D-435F-B03D-404FD5AA6E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2488" y="3534193"/>
                <a:ext cx="160632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59EDDDCB-0A5A-4EF4-8E85-796E4D0C84AA}"/>
                  </a:ext>
                </a:extLst>
              </p14:cNvPr>
              <p14:cNvContentPartPr/>
              <p14:nvPr/>
            </p14:nvContentPartPr>
            <p14:xfrm>
              <a:off x="3112888" y="4176073"/>
              <a:ext cx="1134360" cy="21240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59EDDDCB-0A5A-4EF4-8E85-796E4D0C84A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9248" y="4068073"/>
                <a:ext cx="12420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B4E63899-DF5F-4C92-A6D1-4352960816EB}"/>
                  </a:ext>
                </a:extLst>
              </p14:cNvPr>
              <p14:cNvContentPartPr/>
              <p14:nvPr/>
            </p14:nvContentPartPr>
            <p14:xfrm>
              <a:off x="2783848" y="4093273"/>
              <a:ext cx="1676160" cy="35712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B4E63899-DF5F-4C92-A6D1-4352960816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5848" y="4075273"/>
                <a:ext cx="171180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2910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7B807AD-029E-4AB0-B8F7-D2BA2F3CE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57" y="3092737"/>
            <a:ext cx="3206195" cy="1479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AD3EE6F-40EB-4FE0-8E49-21EE7C0F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HVEM KAN HJELPE SVEIN?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881CCAE-6D0A-4A0A-BD7E-FA23B9C8E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89" y="1099790"/>
            <a:ext cx="2298264" cy="181936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483FA65-5DB1-4A24-A903-95DC4DBCC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57" y="1099789"/>
            <a:ext cx="3189669" cy="179535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4724AD3-43F5-4AFB-A37B-A344B590C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253" y="1042419"/>
            <a:ext cx="2038578" cy="191140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B1DDD8E-0FB7-453F-868B-1D61B5A75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253" y="3092737"/>
            <a:ext cx="1990444" cy="14790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A2D1C6-3252-47ED-B989-07DAE2EDBA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81" r="1703"/>
          <a:stretch/>
        </p:blipFill>
        <p:spPr>
          <a:xfrm>
            <a:off x="6188789" y="3092737"/>
            <a:ext cx="2298264" cy="14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36864" y="342804"/>
            <a:ext cx="6064835" cy="1332712"/>
            <a:chOff x="600766" y="323297"/>
            <a:chExt cx="2788691" cy="2328069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296220" cy="200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Riddu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og E6. Et stort potensiale som reiselivsregion, men de risikerer å havne i «attleksa» i </a:t>
              </a: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fht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andre regioner som satser. De bør samle seg, og i fellesskap finne ut hva de skal utvikle/markedsføre 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5B8C19-49B4-4C23-A93A-8136CC053FD6}"/>
              </a:ext>
            </a:extLst>
          </p:cNvPr>
          <p:cNvGrpSpPr/>
          <p:nvPr/>
        </p:nvGrpSpPr>
        <p:grpSpPr>
          <a:xfrm>
            <a:off x="2138670" y="1750015"/>
            <a:ext cx="6064835" cy="1136667"/>
            <a:chOff x="600766" y="323297"/>
            <a:chExt cx="2788691" cy="1985605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598BD79-1ABB-414E-BAD0-F6178CDB6E6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154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Tre språk - lange avstander - lite folk - vi gir oss ikke - står han av - solide folk som tåler en støyt - langrenn – musikk 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79C684F-32C8-4524-9682-37A65DBB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861766" y="2942627"/>
            <a:ext cx="6064835" cy="1136667"/>
            <a:chOff x="600766" y="323297"/>
            <a:chExt cx="2788691" cy="1985605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108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Store avstander. Jobb enda mer samlet for å fremme mulighetene for vekt i privat næringsliv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2138670" y="3888942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62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Samisk kultur og litt </a:t>
              </a: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gammeldags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14DAD849-5A3C-43A7-A93D-A45DD5D5038D}"/>
                  </a:ext>
                </a:extLst>
              </p14:cNvPr>
              <p14:cNvContentPartPr/>
              <p14:nvPr/>
            </p14:nvContentPartPr>
            <p14:xfrm>
              <a:off x="1814265" y="666150"/>
              <a:ext cx="470160" cy="7632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4DAD849-5A3C-43A7-A93D-A45DD5D503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0625" y="558150"/>
                <a:ext cx="5778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CA3F7453-CC36-4D19-9B07-F6CD5A241585}"/>
                  </a:ext>
                </a:extLst>
              </p14:cNvPr>
              <p14:cNvContentPartPr/>
              <p14:nvPr/>
            </p14:nvContentPartPr>
            <p14:xfrm>
              <a:off x="4347945" y="942630"/>
              <a:ext cx="688680" cy="486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3F7453-CC36-4D19-9B07-F6CD5A2415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4305" y="834990"/>
                <a:ext cx="7963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7606E553-62A4-4725-9FF2-FC19988847CE}"/>
                  </a:ext>
                </a:extLst>
              </p14:cNvPr>
              <p14:cNvContentPartPr/>
              <p14:nvPr/>
            </p14:nvContentPartPr>
            <p14:xfrm>
              <a:off x="4962465" y="2055750"/>
              <a:ext cx="779760" cy="4464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7606E553-62A4-4725-9FF2-FC19988847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08465" y="1947750"/>
                <a:ext cx="887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1D96A372-C01A-4257-A665-14FBE0D63DD4}"/>
                  </a:ext>
                </a:extLst>
              </p14:cNvPr>
              <p14:cNvContentPartPr/>
              <p14:nvPr/>
            </p14:nvContentPartPr>
            <p14:xfrm>
              <a:off x="5995665" y="2042430"/>
              <a:ext cx="471960" cy="579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1D96A372-C01A-4257-A665-14FBE0D63D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42025" y="1934790"/>
                <a:ext cx="579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3B36BED9-D7FB-456C-B558-1BAE4FDBA991}"/>
                  </a:ext>
                </a:extLst>
              </p14:cNvPr>
              <p14:cNvContentPartPr/>
              <p14:nvPr/>
            </p14:nvContentPartPr>
            <p14:xfrm>
              <a:off x="2076345" y="3241950"/>
              <a:ext cx="1224360" cy="943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3B36BED9-D7FB-456C-B558-1BAE4FDBA9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2345" y="3133950"/>
                <a:ext cx="13320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D87A6E70-CA6F-4692-952C-B4F5F601F629}"/>
                  </a:ext>
                </a:extLst>
              </p14:cNvPr>
              <p14:cNvContentPartPr/>
              <p14:nvPr/>
            </p14:nvContentPartPr>
            <p14:xfrm>
              <a:off x="5081265" y="4070310"/>
              <a:ext cx="1503000" cy="2160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D87A6E70-CA6F-4692-952C-B4F5F601F6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7625" y="3962670"/>
                <a:ext cx="161064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09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6BE3DEF-3BFD-4963-9F5A-1981CCD5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KANSKJE HAN HAR ET LURETRIKS?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0880807-228D-408A-8660-B07A0E4E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6" y="1547747"/>
            <a:ext cx="3102722" cy="3381482"/>
          </a:xfrm>
          <a:prstGeom prst="rect">
            <a:avLst/>
          </a:prstGeom>
        </p:spPr>
      </p:pic>
      <p:sp>
        <p:nvSpPr>
          <p:cNvPr id="8" name="Snakkeboble: oval 7">
            <a:extLst>
              <a:ext uri="{FF2B5EF4-FFF2-40B4-BE49-F238E27FC236}">
                <a16:creationId xmlns:a16="http://schemas.microsoft.com/office/drawing/2014/main" id="{AA539538-4B14-44A7-90D7-3296861F83D6}"/>
              </a:ext>
            </a:extLst>
          </p:cNvPr>
          <p:cNvSpPr/>
          <p:nvPr/>
        </p:nvSpPr>
        <p:spPr>
          <a:xfrm>
            <a:off x="3324123" y="938133"/>
            <a:ext cx="3716215" cy="979410"/>
          </a:xfrm>
          <a:prstGeom prst="wedgeEllipseCallout">
            <a:avLst>
              <a:gd name="adj1" fmla="val -47801"/>
              <a:gd name="adj2" fmla="val 945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Hei, Thomas. Kan den 12. mann gjøre noe for oss?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A5C0111-F4E4-4DFF-973C-6E2D70A6F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46" y="2240566"/>
            <a:ext cx="3791596" cy="2682436"/>
          </a:xfrm>
          <a:prstGeom prst="rect">
            <a:avLst/>
          </a:prstGeom>
        </p:spPr>
      </p:pic>
      <p:sp>
        <p:nvSpPr>
          <p:cNvPr id="11" name="Eksplosjon: 14 punkt 10">
            <a:extLst>
              <a:ext uri="{FF2B5EF4-FFF2-40B4-BE49-F238E27FC236}">
                <a16:creationId xmlns:a16="http://schemas.microsoft.com/office/drawing/2014/main" id="{38C1635A-FBA6-4E99-A3E5-B97FD4E90873}"/>
              </a:ext>
            </a:extLst>
          </p:cNvPr>
          <p:cNvSpPr/>
          <p:nvPr/>
        </p:nvSpPr>
        <p:spPr>
          <a:xfrm>
            <a:off x="7025787" y="1070687"/>
            <a:ext cx="2051538" cy="170585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Ring en venn!</a:t>
            </a:r>
          </a:p>
        </p:txBody>
      </p:sp>
    </p:spTree>
    <p:extLst>
      <p:ext uri="{BB962C8B-B14F-4D97-AF65-F5344CB8AC3E}">
        <p14:creationId xmlns:p14="http://schemas.microsoft.com/office/powerpoint/2010/main" val="73045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6241635-2071-45DC-93F3-B1C3D10F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6" y="1161434"/>
            <a:ext cx="8229600" cy="3680085"/>
          </a:xfrm>
        </p:spPr>
        <p:txBody>
          <a:bodyPr>
            <a:norm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Svein formulerte ideen på et notat på én side og fremmet budskapet på 3 min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Full bakking lokalt og regionalt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Sametinget fremmet saken i de faste konsultasjonene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Thomas Gullestad fikk saken i media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Og tromsbenken «truet» med Dokument 8:-forslag i Stortinget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NRK kjørte saken i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Lørsdagsrevyen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Motstand, kompromiss, men seier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6BE4EB9-BEDE-491E-A246-0AE2C7FE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OG SLIK BLE IDEEN TIL VIRKELIGHET</a:t>
            </a:r>
          </a:p>
        </p:txBody>
      </p:sp>
    </p:spTree>
    <p:extLst>
      <p:ext uri="{BB962C8B-B14F-4D97-AF65-F5344CB8AC3E}">
        <p14:creationId xmlns:p14="http://schemas.microsoft.com/office/powerpoint/2010/main" val="2748985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AB6814-E498-4D8E-AD01-F8D854E8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6" y="1161434"/>
            <a:ext cx="8229600" cy="3680085"/>
          </a:xfrm>
        </p:spPr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Formuler i en setning hva du vil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Hva må endres?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Hvem må påvirkes?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Hvem må du minimum ha med deg?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 kommer motstanden?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Den lille og den store fortellingen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30 sekund – 3 minutt – 30 minutt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Dokumentasjon, men alltid ett topp-notat</a:t>
            </a:r>
          </a:p>
          <a:p>
            <a:r>
              <a:rPr lang="nb-NO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 som er vedtatt av mennesker kan forandres av mennesker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532879A-38E3-4175-A3A4-6306BA52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OPPSUMMERT</a:t>
            </a:r>
          </a:p>
        </p:txBody>
      </p:sp>
    </p:spTree>
    <p:extLst>
      <p:ext uri="{BB962C8B-B14F-4D97-AF65-F5344CB8AC3E}">
        <p14:creationId xmlns:p14="http://schemas.microsoft.com/office/powerpoint/2010/main" val="21270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546377" y="295971"/>
            <a:ext cx="6064835" cy="1136667"/>
            <a:chOff x="600766" y="323297"/>
            <a:chExt cx="2788691" cy="1985605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296220" cy="151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Brent under krigen, sjarkfiske og oppdrett, laks, </a:t>
              </a: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Riddu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samer og kvener, reserve-Finnmark. Og bratte fjell med skiturister og rasfare!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5B8C19-49B4-4C23-A93A-8136CC053FD6}"/>
              </a:ext>
            </a:extLst>
          </p:cNvPr>
          <p:cNvGrpSpPr/>
          <p:nvPr/>
        </p:nvGrpSpPr>
        <p:grpSpPr>
          <a:xfrm>
            <a:off x="2138670" y="1508395"/>
            <a:ext cx="6064835" cy="1136667"/>
            <a:chOff x="600766" y="323297"/>
            <a:chExt cx="2788691" cy="1985605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598BD79-1ABB-414E-BAD0-F6178CDB6E6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62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Lite kjent perle. Ta plass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79C684F-32C8-4524-9682-37A65DBB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826255" y="2539272"/>
            <a:ext cx="7323446" cy="1332712"/>
            <a:chOff x="600766" y="323297"/>
            <a:chExt cx="3367417" cy="2328069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2874946" cy="2002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Pensjonister, Fraflytting, Motstander av næringsutvikling / oppdrett Utdøende. </a:t>
              </a: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Sorry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men det var det første som ramlet inn.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Flott natur. Stort potensiale. Det dukker også opp, men lengre bak i tankerekka</a:t>
              </a: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2138670" y="3888942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59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Samer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FD095894-ADCF-4149-8B3B-CBE011A967F6}"/>
                  </a:ext>
                </a:extLst>
              </p14:cNvPr>
              <p14:cNvContentPartPr/>
              <p14:nvPr/>
            </p14:nvContentPartPr>
            <p14:xfrm>
              <a:off x="909585" y="185235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FD095894-ADCF-4149-8B3B-CBE011A967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585" y="17447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1C161CE-D9A2-4FE4-8B6B-5925427D8749}"/>
                  </a:ext>
                </a:extLst>
              </p14:cNvPr>
              <p14:cNvContentPartPr/>
              <p14:nvPr/>
            </p14:nvContentPartPr>
            <p14:xfrm>
              <a:off x="1723905" y="623670"/>
              <a:ext cx="440280" cy="234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D1C161CE-D9A2-4FE4-8B6B-5925427D87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9905" y="516030"/>
                <a:ext cx="5479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67EBBEE-602D-48D6-8085-624F852FC87C}"/>
                  </a:ext>
                </a:extLst>
              </p14:cNvPr>
              <p14:cNvContentPartPr/>
              <p14:nvPr/>
            </p14:nvContentPartPr>
            <p14:xfrm>
              <a:off x="1771425" y="880710"/>
              <a:ext cx="1935000" cy="5292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67EBBEE-602D-48D6-8085-624F852FC8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7785" y="773070"/>
                <a:ext cx="2042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A06EAA49-6771-46CD-BB07-C435CD766047}"/>
                  </a:ext>
                </a:extLst>
              </p14:cNvPr>
              <p14:cNvContentPartPr/>
              <p14:nvPr/>
            </p14:nvContentPartPr>
            <p14:xfrm>
              <a:off x="4076505" y="752190"/>
              <a:ext cx="1405800" cy="2793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A06EAA49-6771-46CD-BB07-C435CD7660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22865" y="644190"/>
                <a:ext cx="15134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A465988E-D28F-4796-B10E-633370BDC3B6}"/>
                  </a:ext>
                </a:extLst>
              </p14:cNvPr>
              <p14:cNvContentPartPr/>
              <p14:nvPr/>
            </p14:nvContentPartPr>
            <p14:xfrm>
              <a:off x="2038185" y="2780790"/>
              <a:ext cx="5891400" cy="16380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A465988E-D28F-4796-B10E-633370BDC3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4185" y="2672790"/>
                <a:ext cx="59990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E817AA22-8EC7-4C86-A851-CCE6A9321A5E}"/>
                  </a:ext>
                </a:extLst>
              </p14:cNvPr>
              <p14:cNvContentPartPr/>
              <p14:nvPr/>
            </p14:nvContentPartPr>
            <p14:xfrm>
              <a:off x="2014425" y="3127110"/>
              <a:ext cx="1526040" cy="684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E817AA22-8EC7-4C86-A851-CCE6A9321A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0425" y="3019470"/>
                <a:ext cx="163368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62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36864" y="342804"/>
            <a:ext cx="6598437" cy="2109784"/>
            <a:chOff x="600766" y="323297"/>
            <a:chExt cx="3034048" cy="3685510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541577" cy="335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 er som om nord Troms lever i en annen tidsepoke. De er ikke i 2018.De har en annen kalender. De er analoge. De går på besøk uten å avtale. De baker kake selv og venter på brev fra postmannen. Alle kan bygge hus og skru bil før de er konfirmert. Tar lappen på traktor, bil, scooter, småfly i 7 års alderen. De er sterk og sjenert. På samme tid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2138670" y="2637294"/>
            <a:ext cx="3417270" cy="1136667"/>
            <a:chOff x="600766" y="323297"/>
            <a:chExt cx="1571306" cy="1985605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1078835" cy="58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Virkemiddelområde</a:t>
              </a: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636864" y="3849575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108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Dessverre er det første jeg tenker på stagnasjon og avfolking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6D70EACB-47EE-4F5C-9E08-A453BA673649}"/>
                  </a:ext>
                </a:extLst>
              </p14:cNvPr>
              <p14:cNvContentPartPr/>
              <p14:nvPr/>
            </p14:nvContentPartPr>
            <p14:xfrm>
              <a:off x="959985" y="240990"/>
              <a:ext cx="6352560" cy="241704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6D70EACB-47EE-4F5C-9E08-A453BA6736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985" y="223350"/>
                <a:ext cx="6388200" cy="24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F2CA2128-AF94-4A43-873F-F1C71781EB6F}"/>
                  </a:ext>
                </a:extLst>
              </p14:cNvPr>
              <p14:cNvContentPartPr/>
              <p14:nvPr/>
            </p14:nvContentPartPr>
            <p14:xfrm>
              <a:off x="3395385" y="3061950"/>
              <a:ext cx="1514160" cy="7164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F2CA2128-AF94-4A43-873F-F1C71781EB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1745" y="2954310"/>
                <a:ext cx="16218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0EDC7268-F189-441D-96D8-F90C39389B6E}"/>
                  </a:ext>
                </a:extLst>
              </p14:cNvPr>
              <p14:cNvContentPartPr/>
              <p14:nvPr/>
            </p14:nvContentPartPr>
            <p14:xfrm>
              <a:off x="5290785" y="4203150"/>
              <a:ext cx="781560" cy="4032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0EDC7268-F189-441D-96D8-F90C39389B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7145" y="4095510"/>
                <a:ext cx="8892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4831892F-C044-4610-8B76-5ACB30A88156}"/>
                  </a:ext>
                </a:extLst>
              </p14:cNvPr>
              <p14:cNvContentPartPr/>
              <p14:nvPr/>
            </p14:nvContentPartPr>
            <p14:xfrm>
              <a:off x="1828665" y="4372710"/>
              <a:ext cx="1087200" cy="13752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4831892F-C044-4610-8B76-5ACB30A881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4665" y="4264710"/>
                <a:ext cx="119484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86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36864" y="342804"/>
            <a:ext cx="6064835" cy="1136667"/>
            <a:chOff x="600766" y="323297"/>
            <a:chExt cx="2788691" cy="1985605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296220" cy="151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Lyngen og fjell, og natur, som resten av Nord-Norge. Men blir Nord-Troms litt usynlig mellom Tromsø og Finnmark? 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5B8C19-49B4-4C23-A93A-8136CC053FD6}"/>
              </a:ext>
            </a:extLst>
          </p:cNvPr>
          <p:cNvGrpSpPr/>
          <p:nvPr/>
        </p:nvGrpSpPr>
        <p:grpSpPr>
          <a:xfrm>
            <a:off x="2138670" y="1374150"/>
            <a:ext cx="6064835" cy="1136667"/>
            <a:chOff x="600766" y="323297"/>
            <a:chExt cx="2788691" cy="1985605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598BD79-1ABB-414E-BAD0-F6178CDB6E6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62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Whiskey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fra Lyngen! Lite folk. God havn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79C684F-32C8-4524-9682-37A65DBB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636864" y="2429442"/>
            <a:ext cx="7323446" cy="1136667"/>
            <a:chOff x="600766" y="323297"/>
            <a:chExt cx="3367417" cy="1985605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2874946" cy="58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Beskjeden/underdanig</a:t>
              </a: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785000" y="4023022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59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Usynlig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DFB21C2-A04A-4F67-9116-9CCDF1863E37}"/>
              </a:ext>
            </a:extLst>
          </p:cNvPr>
          <p:cNvGrpSpPr/>
          <p:nvPr/>
        </p:nvGrpSpPr>
        <p:grpSpPr>
          <a:xfrm>
            <a:off x="2138234" y="3046101"/>
            <a:ext cx="4086403" cy="1136667"/>
            <a:chOff x="600766" y="323297"/>
            <a:chExt cx="1878982" cy="1985605"/>
          </a:xfrm>
        </p:grpSpPr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2EDEA5EF-BD45-48E2-AAD1-32A749F207EC}"/>
                </a:ext>
              </a:extLst>
            </p:cNvPr>
            <p:cNvSpPr txBox="1"/>
            <p:nvPr/>
          </p:nvSpPr>
          <p:spPr>
            <a:xfrm>
              <a:off x="1093237" y="649089"/>
              <a:ext cx="1386511" cy="58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På grensa mot Finnmark?</a:t>
              </a:r>
            </a:p>
          </p:txBody>
        </p: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4A32D177-0FD5-41DF-B7BE-F00EF064E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235CAC9C-E986-4A96-8DDE-7021BA15A0D7}"/>
                  </a:ext>
                </a:extLst>
              </p14:cNvPr>
              <p14:cNvContentPartPr/>
              <p14:nvPr/>
            </p14:nvContentPartPr>
            <p14:xfrm>
              <a:off x="1818945" y="699990"/>
              <a:ext cx="795960" cy="5292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235CAC9C-E986-4A96-8DDE-7021BA15A0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5305" y="591990"/>
                <a:ext cx="9036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113B1746-323C-490D-B516-A41B6033C0C6}"/>
                  </a:ext>
                </a:extLst>
              </p14:cNvPr>
              <p14:cNvContentPartPr/>
              <p14:nvPr/>
            </p14:nvContentPartPr>
            <p14:xfrm>
              <a:off x="2005065" y="851910"/>
              <a:ext cx="4306320" cy="43884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113B1746-323C-490D-B516-A41B6033C0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1425" y="744270"/>
                <a:ext cx="44139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A093783F-0CEA-47CA-98D7-73D5C1C40FC5}"/>
                  </a:ext>
                </a:extLst>
              </p14:cNvPr>
              <p14:cNvContentPartPr/>
              <p14:nvPr/>
            </p14:nvContentPartPr>
            <p14:xfrm>
              <a:off x="1776105" y="2416470"/>
              <a:ext cx="2192040" cy="56520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A093783F-0CEA-47CA-98D7-73D5C1C40F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2465" y="2308470"/>
                <a:ext cx="229968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0CAAFB00-AC43-4C25-B437-7BEF5C70BE6B}"/>
                  </a:ext>
                </a:extLst>
              </p14:cNvPr>
              <p14:cNvContentPartPr/>
              <p14:nvPr/>
            </p14:nvContentPartPr>
            <p14:xfrm>
              <a:off x="3376305" y="3426990"/>
              <a:ext cx="969840" cy="2124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0CAAFB00-AC43-4C25-B437-7BEF5C70BE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22665" y="3318990"/>
                <a:ext cx="10774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1BFE3549-FEA4-41FB-A8DE-EBDA6451ED6D}"/>
                  </a:ext>
                </a:extLst>
              </p14:cNvPr>
              <p14:cNvContentPartPr/>
              <p14:nvPr/>
            </p14:nvContentPartPr>
            <p14:xfrm>
              <a:off x="1995345" y="4400430"/>
              <a:ext cx="1052640" cy="115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1BFE3549-FEA4-41FB-A8DE-EBDA6451ED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41345" y="4292790"/>
                <a:ext cx="116028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24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36864" y="342804"/>
            <a:ext cx="6064835" cy="1136667"/>
            <a:chOff x="600766" y="323297"/>
            <a:chExt cx="2788691" cy="1985605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296220" cy="154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Jeg tenker på </a:t>
              </a: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Riddu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Roy Waage, Haakon Karlsen, </a:t>
              </a:r>
              <a:r>
                <a:rPr lang="nb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Mollis</a:t>
              </a: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og fylkesskiltet mot Finnmark rett før Langfjordbotn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5B8C19-49B4-4C23-A93A-8136CC053FD6}"/>
              </a:ext>
            </a:extLst>
          </p:cNvPr>
          <p:cNvGrpSpPr/>
          <p:nvPr/>
        </p:nvGrpSpPr>
        <p:grpSpPr>
          <a:xfrm>
            <a:off x="2138670" y="1508395"/>
            <a:ext cx="6064835" cy="1136667"/>
            <a:chOff x="600766" y="323297"/>
            <a:chExt cx="2788691" cy="1985605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598BD79-1ABB-414E-BAD0-F6178CDB6E6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62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Utnytte at man ligger midt i det nye fylket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79C684F-32C8-4524-9682-37A65DBB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826255" y="2539272"/>
            <a:ext cx="7323446" cy="1136667"/>
            <a:chOff x="600766" y="323297"/>
            <a:chExt cx="3367417" cy="1985605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2874946" cy="154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Området der det som gjør Norge spesielt starter å smelte sammen, samisk og kvensk. Tungvint å komme til logistikkmessig. Mye eldre befolkning </a:t>
              </a: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2138670" y="3888942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59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Uenighet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18383024-4DF4-4780-BFAD-BD7466CC0320}"/>
                  </a:ext>
                </a:extLst>
              </p14:cNvPr>
              <p14:cNvContentPartPr/>
              <p14:nvPr/>
            </p14:nvContentPartPr>
            <p14:xfrm>
              <a:off x="1308465" y="314070"/>
              <a:ext cx="5801400" cy="125424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8383024-4DF4-4780-BFAD-BD7466CC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0825" y="296070"/>
                <a:ext cx="5837040" cy="12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40431AAC-DED2-44FA-9744-FCD5D2285640}"/>
                  </a:ext>
                </a:extLst>
              </p14:cNvPr>
              <p14:cNvContentPartPr/>
              <p14:nvPr/>
            </p14:nvContentPartPr>
            <p14:xfrm>
              <a:off x="3324105" y="4214670"/>
              <a:ext cx="949320" cy="216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40431AAC-DED2-44FA-9744-FCD5D22856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0105" y="4106670"/>
                <a:ext cx="1056960" cy="2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17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flipV="1">
            <a:off x="1174590" y="1064589"/>
            <a:ext cx="6882732" cy="3277706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36864" y="342804"/>
            <a:ext cx="6064835" cy="1136667"/>
            <a:chOff x="600766" y="323297"/>
            <a:chExt cx="2788691" cy="1985605"/>
          </a:xfrm>
        </p:grpSpPr>
        <p:sp>
          <p:nvSpPr>
            <p:cNvPr id="23" name="TekstSylinder 22"/>
            <p:cNvSpPr txBox="1"/>
            <p:nvPr/>
          </p:nvSpPr>
          <p:spPr>
            <a:xfrm>
              <a:off x="1093237" y="649089"/>
              <a:ext cx="2296220" cy="108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Traust solid og introvert. Ikke spesielt nytenkende. Litt uraffinert og rufsete 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95B8C19-49B4-4C23-A93A-8136CC053FD6}"/>
              </a:ext>
            </a:extLst>
          </p:cNvPr>
          <p:cNvGrpSpPr/>
          <p:nvPr/>
        </p:nvGrpSpPr>
        <p:grpSpPr>
          <a:xfrm>
            <a:off x="2196747" y="1203534"/>
            <a:ext cx="6064835" cy="1136667"/>
            <a:chOff x="600766" y="323297"/>
            <a:chExt cx="2788691" cy="1985605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0598BD79-1ABB-414E-BAD0-F6178CDB6E68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621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Særordninger. Nord-Troms tillegg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D79C684F-32C8-4524-9682-37A65DBB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854AA4A-7A44-4B7D-AAB7-1121B4BDC828}"/>
              </a:ext>
            </a:extLst>
          </p:cNvPr>
          <p:cNvGrpSpPr/>
          <p:nvPr/>
        </p:nvGrpSpPr>
        <p:grpSpPr>
          <a:xfrm>
            <a:off x="733876" y="2268953"/>
            <a:ext cx="7323446" cy="1136667"/>
            <a:chOff x="600766" y="323297"/>
            <a:chExt cx="3367417" cy="1985605"/>
          </a:xfrm>
        </p:grpSpPr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4C6D7BE-4993-404A-B0BB-37C7982E7488}"/>
                </a:ext>
              </a:extLst>
            </p:cNvPr>
            <p:cNvSpPr txBox="1"/>
            <p:nvPr/>
          </p:nvSpPr>
          <p:spPr>
            <a:xfrm>
              <a:off x="1093237" y="649089"/>
              <a:ext cx="2874946" cy="58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Lite nyskaping</a:t>
              </a:r>
            </a:p>
          </p:txBody>
        </p:sp>
        <p:pic>
          <p:nvPicPr>
            <p:cNvPr id="17" name="Bilde 16">
              <a:extLst>
                <a:ext uri="{FF2B5EF4-FFF2-40B4-BE49-F238E27FC236}">
                  <a16:creationId xmlns:a16="http://schemas.microsoft.com/office/drawing/2014/main" id="{A0A9E443-4125-4789-BC44-C54314BDC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9DAB56F-A99D-47B2-9921-D829123A4E77}"/>
              </a:ext>
            </a:extLst>
          </p:cNvPr>
          <p:cNvGrpSpPr/>
          <p:nvPr/>
        </p:nvGrpSpPr>
        <p:grpSpPr>
          <a:xfrm>
            <a:off x="636864" y="3990710"/>
            <a:ext cx="6064835" cy="1136667"/>
            <a:chOff x="600766" y="323297"/>
            <a:chExt cx="2788691" cy="1985605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ED9E2E28-28C0-4011-86B2-5A5C3D849822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59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Langt unna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76769443-40AE-475D-88E9-FD37348C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FB45ADE-681F-4FD0-951A-5E477DD46AC9}"/>
              </a:ext>
            </a:extLst>
          </p:cNvPr>
          <p:cNvGrpSpPr/>
          <p:nvPr/>
        </p:nvGrpSpPr>
        <p:grpSpPr>
          <a:xfrm>
            <a:off x="2196747" y="3092081"/>
            <a:ext cx="6064835" cy="1136667"/>
            <a:chOff x="600766" y="323297"/>
            <a:chExt cx="2788691" cy="1985605"/>
          </a:xfrm>
        </p:grpSpPr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A22D0333-C6AD-4D28-9ECF-0313F4DD5B13}"/>
                </a:ext>
              </a:extLst>
            </p:cNvPr>
            <p:cNvSpPr txBox="1"/>
            <p:nvPr/>
          </p:nvSpPr>
          <p:spPr>
            <a:xfrm>
              <a:off x="1093237" y="649089"/>
              <a:ext cx="2296220" cy="105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Riddu-Riddu</a:t>
              </a:r>
              <a:r>
                <a:rPr lang="nn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Lyngsalpan</a:t>
              </a:r>
              <a:r>
                <a:rPr lang="nn-NO" sz="1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Tiltakssone. Små </a:t>
              </a:r>
              <a:r>
                <a:rPr lang="nn-NO" sz="1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kommuner</a:t>
              </a:r>
              <a:endPara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C4664363-981E-47D4-8709-0859F07DC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66" y="323297"/>
              <a:ext cx="517243" cy="19856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1047126D-2D53-4202-A332-369D7CB0916D}"/>
                  </a:ext>
                </a:extLst>
              </p14:cNvPr>
              <p14:cNvContentPartPr/>
              <p14:nvPr/>
            </p14:nvContentPartPr>
            <p14:xfrm>
              <a:off x="732465" y="288510"/>
              <a:ext cx="5974200" cy="84168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047126D-2D53-4202-A332-369D7CB091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465" y="270510"/>
                <a:ext cx="600984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35AC6F12-36C9-41FB-9768-A23B86595AE4}"/>
                  </a:ext>
                </a:extLst>
              </p14:cNvPr>
              <p14:cNvContentPartPr/>
              <p14:nvPr/>
            </p14:nvContentPartPr>
            <p14:xfrm>
              <a:off x="3476385" y="1450230"/>
              <a:ext cx="2098800" cy="14112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35AC6F12-36C9-41FB-9768-A23B86595A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2745" y="1342590"/>
                <a:ext cx="220644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DE42A766-F8F9-482D-AFF8-0BC7804BFA4B}"/>
                  </a:ext>
                </a:extLst>
              </p14:cNvPr>
              <p14:cNvContentPartPr/>
              <p14:nvPr/>
            </p14:nvContentPartPr>
            <p14:xfrm>
              <a:off x="2061945" y="2598990"/>
              <a:ext cx="1239120" cy="10152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DE42A766-F8F9-482D-AFF8-0BC7804BFA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8305" y="2491350"/>
                <a:ext cx="13467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57DEE39C-34BA-4605-90BE-2CC5BB840F1B}"/>
                  </a:ext>
                </a:extLst>
              </p14:cNvPr>
              <p14:cNvContentPartPr/>
              <p14:nvPr/>
            </p14:nvContentPartPr>
            <p14:xfrm>
              <a:off x="3538305" y="3399630"/>
              <a:ext cx="1902240" cy="8208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57DEE39C-34BA-4605-90BE-2CC5BB840F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4665" y="3291990"/>
                <a:ext cx="2009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56948D1B-C06C-4905-A30F-D11C0BF56C2B}"/>
                  </a:ext>
                </a:extLst>
              </p14:cNvPr>
              <p14:cNvContentPartPr/>
              <p14:nvPr/>
            </p14:nvContentPartPr>
            <p14:xfrm>
              <a:off x="1847745" y="4400430"/>
              <a:ext cx="85320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56948D1B-C06C-4905-A30F-D11C0BF56C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93745" y="4292430"/>
                <a:ext cx="9608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13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D6DE600-B2C6-4A9F-A872-BCB172AFD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HVA ØNSKER VI AT FOLK SKAL ASSOSIERE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37DA483-15A6-42CD-ABB5-B2BED3FB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Broen/smeltedigelen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Naturen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Maten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Sterke folk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Spennende opplevelser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Fantastisk historie</a:t>
            </a:r>
          </a:p>
        </p:txBody>
      </p:sp>
    </p:spTree>
    <p:extLst>
      <p:ext uri="{BB962C8B-B14F-4D97-AF65-F5344CB8AC3E}">
        <p14:creationId xmlns:p14="http://schemas.microsoft.com/office/powerpoint/2010/main" val="218082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topptur lyngen">
            <a:extLst>
              <a:ext uri="{FF2B5EF4-FFF2-40B4-BE49-F238E27FC236}">
                <a16:creationId xmlns:a16="http://schemas.microsoft.com/office/drawing/2014/main" id="{22D874E8-7AC8-4554-9A03-07BEE134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1" y="99503"/>
            <a:ext cx="2962836" cy="18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lyngen reker">
            <a:extLst>
              <a:ext uri="{FF2B5EF4-FFF2-40B4-BE49-F238E27FC236}">
                <a16:creationId xmlns:a16="http://schemas.microsoft.com/office/drawing/2014/main" id="{BE8E3E80-D051-499D-8D35-0B9A15DBC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40696"/>
          <a:stretch/>
        </p:blipFill>
        <p:spPr bwMode="auto">
          <a:xfrm>
            <a:off x="5778426" y="96946"/>
            <a:ext cx="3265714" cy="31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reisaelva">
            <a:extLst>
              <a:ext uri="{FF2B5EF4-FFF2-40B4-BE49-F238E27FC236}">
                <a16:creationId xmlns:a16="http://schemas.microsoft.com/office/drawing/2014/main" id="{1750C374-0ED2-404B-8D0E-389E2B19B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26974" r="23703" b="11437"/>
          <a:stretch/>
        </p:blipFill>
        <p:spPr bwMode="auto">
          <a:xfrm>
            <a:off x="102421" y="3366410"/>
            <a:ext cx="3478604" cy="16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esultat for treriksrÃ¸ysa storfjord">
            <a:extLst>
              <a:ext uri="{FF2B5EF4-FFF2-40B4-BE49-F238E27FC236}">
                <a16:creationId xmlns:a16="http://schemas.microsoft.com/office/drawing/2014/main" id="{DDA00CE0-088C-4481-9EE2-18BEAF436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6681" r="25968" b="22535"/>
          <a:stretch/>
        </p:blipFill>
        <p:spPr bwMode="auto">
          <a:xfrm>
            <a:off x="3146612" y="1607394"/>
            <a:ext cx="2550459" cy="16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esultat for brent jord nord-troms">
            <a:extLst>
              <a:ext uri="{FF2B5EF4-FFF2-40B4-BE49-F238E27FC236}">
                <a16:creationId xmlns:a16="http://schemas.microsoft.com/office/drawing/2014/main" id="{48F87B4D-B48B-4B72-8DA6-ECF90F620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6629"/>
          <a:stretch/>
        </p:blipFill>
        <p:spPr bwMode="auto">
          <a:xfrm>
            <a:off x="5270186" y="3366410"/>
            <a:ext cx="3773953" cy="16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esultat for jan bÃ¥lsrud">
            <a:extLst>
              <a:ext uri="{FF2B5EF4-FFF2-40B4-BE49-F238E27FC236}">
                <a16:creationId xmlns:a16="http://schemas.microsoft.com/office/drawing/2014/main" id="{1F84EBFE-0CBF-4DF5-8F82-F55A2232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12" y="96946"/>
            <a:ext cx="2550459" cy="14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esultat for riddu riddu">
            <a:extLst>
              <a:ext uri="{FF2B5EF4-FFF2-40B4-BE49-F238E27FC236}">
                <a16:creationId xmlns:a16="http://schemas.microsoft.com/office/drawing/2014/main" id="{F4AACA86-2B8D-4AFA-839C-A2DABBACA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0" b="12814"/>
          <a:stretch/>
        </p:blipFill>
        <p:spPr bwMode="auto">
          <a:xfrm>
            <a:off x="102421" y="2001653"/>
            <a:ext cx="2962836" cy="12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esultat for skjervÃ¸y fisk">
            <a:extLst>
              <a:ext uri="{FF2B5EF4-FFF2-40B4-BE49-F238E27FC236}">
                <a16:creationId xmlns:a16="http://schemas.microsoft.com/office/drawing/2014/main" id="{4A53E33C-9056-4970-91C3-4C549641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1" r="5496"/>
          <a:stretch/>
        </p:blipFill>
        <p:spPr bwMode="auto">
          <a:xfrm>
            <a:off x="3651583" y="3366411"/>
            <a:ext cx="1540516" cy="16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8867"/>
      </p:ext>
    </p:extLst>
  </p:cSld>
  <p:clrMapOvr>
    <a:masterClrMapping/>
  </p:clrMapOvr>
</p:sld>
</file>

<file path=ppt/theme/theme1.xml><?xml version="1.0" encoding="utf-8"?>
<a:theme xmlns:a="http://schemas.openxmlformats.org/drawingml/2006/main" name="KB_Høst">
  <a:themeElements>
    <a:clrScheme name="KB_vaar_08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KB_vaar_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KB_vaar_08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mal ANN 16 9 format (nytt)" id="{2AA39C41-64AA-42F6-9054-B442AFB8B96F}" vid="{9A991FA9-B68B-4758-8F21-D9F11A018A70}"/>
    </a:ext>
  </a:extLst>
</a:theme>
</file>

<file path=ppt/theme/theme2.xml><?xml version="1.0" encoding="utf-8"?>
<a:theme xmlns:a="http://schemas.openxmlformats.org/drawingml/2006/main" name="Blå ">
  <a:themeElements>
    <a:clrScheme name="KB_vaar_08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KB_vaar_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KB_vaar_08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mal ANN 16 9 format (nytt)" id="{2AA39C41-64AA-42F6-9054-B442AFB8B96F}" vid="{6F9088B1-ED8C-4CE4-99FD-4F9804F407EF}"/>
    </a:ext>
  </a:extLst>
</a:theme>
</file>

<file path=ppt/theme/theme3.xml><?xml version="1.0" encoding="utf-8"?>
<a:theme xmlns:a="http://schemas.openxmlformats.org/drawingml/2006/main" name="Grønn">
  <a:themeElements>
    <a:clrScheme name="KB_vaar_08 1">
      <a:dk1>
        <a:srgbClr val="002776"/>
      </a:dk1>
      <a:lt1>
        <a:srgbClr val="FFFFFF"/>
      </a:lt1>
      <a:dk2>
        <a:srgbClr val="9ADCC6"/>
      </a:dk2>
      <a:lt2>
        <a:srgbClr val="AB8AB8"/>
      </a:lt2>
      <a:accent1>
        <a:srgbClr val="00A1DE"/>
      </a:accent1>
      <a:accent2>
        <a:srgbClr val="CCB2D1"/>
      </a:accent2>
      <a:accent3>
        <a:srgbClr val="FFFFFF"/>
      </a:accent3>
      <a:accent4>
        <a:srgbClr val="002064"/>
      </a:accent4>
      <a:accent5>
        <a:srgbClr val="AACDEC"/>
      </a:accent5>
      <a:accent6>
        <a:srgbClr val="B9A1BD"/>
      </a:accent6>
      <a:hlink>
        <a:srgbClr val="1E9D8B"/>
      </a:hlink>
      <a:folHlink>
        <a:srgbClr val="A0CFEB"/>
      </a:folHlink>
    </a:clrScheme>
    <a:fontScheme name="KB_vaar_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CC0C6"/>
            </a:gs>
            <a:gs pos="100000">
              <a:schemeClr val="hlink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KB_vaar_08 1">
        <a:dk1>
          <a:srgbClr val="002776"/>
        </a:dk1>
        <a:lt1>
          <a:srgbClr val="FFFFFF"/>
        </a:lt1>
        <a:dk2>
          <a:srgbClr val="9ADCC6"/>
        </a:dk2>
        <a:lt2>
          <a:srgbClr val="AB8AB8"/>
        </a:lt2>
        <a:accent1>
          <a:srgbClr val="00A1DE"/>
        </a:accent1>
        <a:accent2>
          <a:srgbClr val="CCB2D1"/>
        </a:accent2>
        <a:accent3>
          <a:srgbClr val="FFFFFF"/>
        </a:accent3>
        <a:accent4>
          <a:srgbClr val="002064"/>
        </a:accent4>
        <a:accent5>
          <a:srgbClr val="AACDEC"/>
        </a:accent5>
        <a:accent6>
          <a:srgbClr val="B9A1BD"/>
        </a:accent6>
        <a:hlink>
          <a:srgbClr val="1E9D8B"/>
        </a:hlink>
        <a:folHlink>
          <a:srgbClr val="A0CF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mal ANN 16 9 format (nytt)" id="{2AA39C41-64AA-42F6-9054-B442AFB8B96F}" vid="{C39325AA-A733-4CCE-8252-8A1C0299FA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 ANN 16 9 format (nytt)</Template>
  <TotalTime>125</TotalTime>
  <Words>754</Words>
  <Application>Microsoft Office PowerPoint</Application>
  <PresentationFormat>Skjermfremvisning (16:9)</PresentationFormat>
  <Paragraphs>99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22</vt:i4>
      </vt:variant>
    </vt:vector>
  </HeadingPairs>
  <TitlesOfParts>
    <vt:vector size="31" baseType="lpstr">
      <vt:lpstr>Arial</vt:lpstr>
      <vt:lpstr>Calibri</vt:lpstr>
      <vt:lpstr>Garamond</vt:lpstr>
      <vt:lpstr>Montserrat Regular</vt:lpstr>
      <vt:lpstr>Times New Roman</vt:lpstr>
      <vt:lpstr>Verdana</vt:lpstr>
      <vt:lpstr>KB_Høst</vt:lpstr>
      <vt:lpstr>Blå </vt:lpstr>
      <vt:lpstr>Grønn</vt:lpstr>
      <vt:lpstr>PowerPoint-presentasjon</vt:lpstr>
      <vt:lpstr>   </vt:lpstr>
      <vt:lpstr>   </vt:lpstr>
      <vt:lpstr>   </vt:lpstr>
      <vt:lpstr>   </vt:lpstr>
      <vt:lpstr>   </vt:lpstr>
      <vt:lpstr>   </vt:lpstr>
      <vt:lpstr>HVA ØNSKER VI AT FOLK SKAL ASSOSIERE</vt:lpstr>
      <vt:lpstr>PowerPoint-presentasjon</vt:lpstr>
      <vt:lpstr>MEGATRENDER</vt:lpstr>
      <vt:lpstr>NORD-TROMS-REGIONEN</vt:lpstr>
      <vt:lpstr>LYNGEN-REGIONEN</vt:lpstr>
      <vt:lpstr>REGIONREFORMEN</vt:lpstr>
      <vt:lpstr>NYE NORD-TROMS</vt:lpstr>
      <vt:lpstr>FRA KÅFJORD TIL STATSMINISTEREN</vt:lpstr>
      <vt:lpstr>HVA SKAL TIL FOR Å FÅ ET  NASJONALT MUSEUM?</vt:lpstr>
      <vt:lpstr>HVEM MÅ GJØRE HVA?</vt:lpstr>
      <vt:lpstr>HER MÅ SVEIN HUSKE PÅ Å NAVIGERE</vt:lpstr>
      <vt:lpstr>HVEM KAN HJELPE SVEIN?</vt:lpstr>
      <vt:lpstr>KANSKJE HAN HAR ET LURETRIKS?</vt:lpstr>
      <vt:lpstr>OG SLIK BLE IDEEN TIL VIRKELIGHET</vt:lpstr>
      <vt:lpstr>OPPSUMMERT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 Nilsen</dc:creator>
  <cp:lastModifiedBy>Berit Fjellberg</cp:lastModifiedBy>
  <cp:revision>12</cp:revision>
  <dcterms:created xsi:type="dcterms:W3CDTF">2018-04-23T06:28:01Z</dcterms:created>
  <dcterms:modified xsi:type="dcterms:W3CDTF">2018-04-25T07:30:50Z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